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AADE0-6007-4BA9-96EA-537C7AF475C8}" v="33" dt="2020-04-02T14:37:59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CE2B-B900-4D5F-BE10-8B4B00F2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880AB-FDE8-41F6-9FE4-563297264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53361-CB87-436F-90D9-8147704E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D60CF-860E-4728-8E17-C5441664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BC68-D60B-4EC8-9357-738F8E20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BAAF-6073-49F6-8B67-0FDBFC61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858F9-0153-428A-8AD9-6AFC3FD2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3D6E-9F6F-4219-919B-766BA810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54CA2-AEFC-4EBE-AF04-DFBD7D1B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D3A9C-0738-4848-9BDB-10082E30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5F114-15E9-4194-94E4-0F7BD92A5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2AE02-65FA-446B-90D8-A2B933AAF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72BA-E0A7-41E4-B515-9B5E823C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9CE13-551E-4D18-9DD8-91201FAC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A9993-6B53-48BA-80E3-46ADBB83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6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599F-B497-490D-8B4B-1B97A2F5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2C04-0BC6-4F82-9116-456A85A37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03C85-BA06-418A-8D6B-8D2D56CC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8F0E3-6B03-425F-87AD-62D97AD1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52EF-E5A4-4E19-8C7B-3811117B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EDF8-4414-4984-9C51-8E6026A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C43EA-F859-429D-8FD2-76566E9FE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75A46-DB70-4F87-BC06-D074C4BF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5999A-D495-4DF0-84BB-6E2164CD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9215F-6E7A-497B-AFCF-AD1C62E9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1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AE4A-6AA3-46A5-A0C4-380C761B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F235E-1780-4A07-84DB-D154B1E29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790A3-8982-400F-84A4-31AB6E2E4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6B8A-9B10-4174-9DEE-C021ADB3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7FFC2-C90C-4516-A536-B701A135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3C89F-AEF5-4E0F-9B09-CD6F8E38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6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B2BD-D82A-4B8D-A06C-A5886821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DF536-7585-42D2-A785-58B0C3ED5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13478-C052-4F24-82D1-DA4B5E187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E4B04-CBC8-447E-B65A-E44D7AAAF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6E1AB-BB8B-421E-8119-403E25D65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8E2BD-D481-4EA6-B9E4-11808870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B8BD8-BD64-43EF-BA0E-8DAAB1B4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F1181-EACD-46D7-AA2B-A0BD1D9C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D042-C35A-430D-BE65-6F3E5B3B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89676-6649-4A7C-9452-7BE99B4D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0679D-94C8-44BB-94C0-C6A732ED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8BCA2-04D3-419A-BE63-F60CA03C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7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DA29F-A75A-4AFF-A6B1-CF546DDC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5CEBF-B0FB-41E5-B4B2-DF2DA1A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6BE27-A380-471D-A1BD-A18FA164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51A8-B5B1-4EAA-B5D5-547DD3C8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D694-7861-4ADB-B2A2-A6E2AD297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6E672-D471-4069-BCAE-61E173BC9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280C-8B4F-4E3B-B9FE-C1B613DE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5928A-AE73-4A08-B07C-9C86B7F0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4EF80-A5F2-48B6-8AB5-32270C59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E962-F39B-4BB8-A9AE-FF7FD20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C319B-27AA-4D46-8CFB-CC36D10EF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03605-116F-4EC0-8976-E2E14D586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7C9C9-18A0-4881-96E7-DBAAEFF3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659B2-295F-48E9-AF74-ED0EB661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E761F-93FC-4F82-B700-764525CA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2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DAFB-9DF7-4EA8-8246-C8144C59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EA0C-7F75-4617-8BB0-D1A60F3FF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522E4-8AAA-41CD-955E-B491A5996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7757-8353-4449-8D24-B3CAC8AD6F7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F1824-0802-400D-8C7A-27012F2F7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C82BE-4904-478A-8D7D-3DF87270F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B017-3653-4391-B363-C5CF9F2D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4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06F6-196C-4032-AB5A-83B12FC5E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Church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1F633-8521-4093-8094-6907CF4035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 Barker</a:t>
            </a:r>
          </a:p>
        </p:txBody>
      </p:sp>
    </p:spTree>
    <p:extLst>
      <p:ext uri="{BB962C8B-B14F-4D97-AF65-F5344CB8AC3E}">
        <p14:creationId xmlns:p14="http://schemas.microsoft.com/office/powerpoint/2010/main" val="287370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rgoyle drawing - I'm stuck on how to finish this [Archive ...">
            <a:extLst>
              <a:ext uri="{FF2B5EF4-FFF2-40B4-BE49-F238E27FC236}">
                <a16:creationId xmlns:a16="http://schemas.microsoft.com/office/drawing/2014/main" id="{8527B7FE-E20A-4C01-8732-E86C7BD2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6213"/>
            <a:ext cx="3481387" cy="29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8 Gargoyle Statue Stock Illustrations, Cliparts And Royalty Free ...">
            <a:extLst>
              <a:ext uri="{FF2B5EF4-FFF2-40B4-BE49-F238E27FC236}">
                <a16:creationId xmlns:a16="http://schemas.microsoft.com/office/drawing/2014/main" id="{BC8DE3A8-22BA-47FB-B63B-07B66C56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2" y="17621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Project Gutenberg eBook of The Principles of Gothic ...">
            <a:extLst>
              <a:ext uri="{FF2B5EF4-FFF2-40B4-BE49-F238E27FC236}">
                <a16:creationId xmlns:a16="http://schemas.microsoft.com/office/drawing/2014/main" id="{7EDE68B4-9AFA-4641-AE36-3878FC00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249182"/>
            <a:ext cx="2081952" cy="35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WINGS - Harriet Brigdale, Artist">
            <a:extLst>
              <a:ext uri="{FF2B5EF4-FFF2-40B4-BE49-F238E27FC236}">
                <a16:creationId xmlns:a16="http://schemas.microsoft.com/office/drawing/2014/main" id="{83F9D705-BDBF-444F-B7EC-26B91866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67" y="3429000"/>
            <a:ext cx="1780851" cy="30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urch Interior Drawing by Krystian Wozniak">
            <a:extLst>
              <a:ext uri="{FF2B5EF4-FFF2-40B4-BE49-F238E27FC236}">
                <a16:creationId xmlns:a16="http://schemas.microsoft.com/office/drawing/2014/main" id="{FDB0027B-B4C0-4E53-A9CB-E149FBBB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7" y="4214812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othic #church #interior #cathedral #column #pointed #arches #art ...">
            <a:extLst>
              <a:ext uri="{FF2B5EF4-FFF2-40B4-BE49-F238E27FC236}">
                <a16:creationId xmlns:a16="http://schemas.microsoft.com/office/drawing/2014/main" id="{9BF68EAE-AB95-4661-B2B1-0FADF76F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50" y="4148136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813A4-3CE7-45DA-B5A0-0DD7834FC3FF}"/>
              </a:ext>
            </a:extLst>
          </p:cNvPr>
          <p:cNvSpPr txBox="1"/>
          <p:nvPr/>
        </p:nvSpPr>
        <p:spPr>
          <a:xfrm>
            <a:off x="3675355" y="506027"/>
            <a:ext cx="42007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Draw 4 different images you would</a:t>
            </a:r>
          </a:p>
          <a:p>
            <a:r>
              <a:rPr lang="en-GB" dirty="0"/>
              <a:t>Find in a church. Think about architecture, </a:t>
            </a:r>
          </a:p>
          <a:p>
            <a:r>
              <a:rPr lang="en-GB" dirty="0"/>
              <a:t>Gargoyles, stained glass windows, grave</a:t>
            </a:r>
          </a:p>
          <a:p>
            <a:r>
              <a:rPr lang="en-GB" dirty="0"/>
              <a:t>Stones etc.</a:t>
            </a:r>
          </a:p>
          <a:p>
            <a:r>
              <a:rPr lang="en-GB" dirty="0"/>
              <a:t>I would like each drawing to be done using</a:t>
            </a:r>
          </a:p>
          <a:p>
            <a:r>
              <a:rPr lang="en-GB" dirty="0"/>
              <a:t> a different media </a:t>
            </a:r>
          </a:p>
          <a:p>
            <a:endParaRPr lang="en-GB" dirty="0"/>
          </a:p>
        </p:txBody>
      </p:sp>
      <p:pic>
        <p:nvPicPr>
          <p:cNvPr id="1038" name="Picture 14" descr="Speed Painting Architecture Drawing of a Church with soft Pencil ...">
            <a:extLst>
              <a:ext uri="{FF2B5EF4-FFF2-40B4-BE49-F238E27FC236}">
                <a16:creationId xmlns:a16="http://schemas.microsoft.com/office/drawing/2014/main" id="{B992C57A-0DEB-45EA-AC26-F3F5D966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51" y="2867166"/>
            <a:ext cx="3621741" cy="36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5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an murphy art">
            <a:extLst>
              <a:ext uri="{FF2B5EF4-FFF2-40B4-BE49-F238E27FC236}">
                <a16:creationId xmlns:a16="http://schemas.microsoft.com/office/drawing/2014/main" id="{A0380463-64FB-4645-A791-8687F3BD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9" y="144631"/>
            <a:ext cx="4448545" cy="28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ding East » Ian Murphy Paintings">
            <a:extLst>
              <a:ext uri="{FF2B5EF4-FFF2-40B4-BE49-F238E27FC236}">
                <a16:creationId xmlns:a16="http://schemas.microsoft.com/office/drawing/2014/main" id="{97011470-8D15-46E9-9AF9-CFBCBB16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8" y="3107092"/>
            <a:ext cx="4523081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rnate Architecture » Ian Murphy Sketchbooks">
            <a:extLst>
              <a:ext uri="{FF2B5EF4-FFF2-40B4-BE49-F238E27FC236}">
                <a16:creationId xmlns:a16="http://schemas.microsoft.com/office/drawing/2014/main" id="{9353B6D6-C16F-4EF4-AC18-93CFA43A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84" y="597391"/>
            <a:ext cx="3251625" cy="58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tefacts Series 3 » Ian Murphy Paintings">
            <a:extLst>
              <a:ext uri="{FF2B5EF4-FFF2-40B4-BE49-F238E27FC236}">
                <a16:creationId xmlns:a16="http://schemas.microsoft.com/office/drawing/2014/main" id="{3AE880B2-A51B-42B8-AF59-DA6AC195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23" y="3107092"/>
            <a:ext cx="3251625" cy="36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9DB0FB-1058-4900-B8B0-9D98B4E05C59}"/>
              </a:ext>
            </a:extLst>
          </p:cNvPr>
          <p:cNvSpPr txBox="1"/>
          <p:nvPr/>
        </p:nvSpPr>
        <p:spPr>
          <a:xfrm>
            <a:off x="5037120" y="418479"/>
            <a:ext cx="31580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Produce a design sheet on</a:t>
            </a:r>
          </a:p>
          <a:p>
            <a:r>
              <a:rPr lang="en-GB" dirty="0"/>
              <a:t>The artist Ian Murphy.</a:t>
            </a:r>
          </a:p>
          <a:p>
            <a:r>
              <a:rPr lang="en-GB" dirty="0"/>
              <a:t>I would like to see you produce </a:t>
            </a:r>
          </a:p>
          <a:p>
            <a:r>
              <a:rPr lang="en-GB" dirty="0"/>
              <a:t>3 images in the style of Ian</a:t>
            </a:r>
          </a:p>
          <a:p>
            <a:r>
              <a:rPr lang="en-GB" dirty="0"/>
              <a:t>Murphy and some facts about</a:t>
            </a:r>
          </a:p>
          <a:p>
            <a:r>
              <a:rPr lang="en-GB" dirty="0"/>
              <a:t>His work and your opinion of</a:t>
            </a:r>
          </a:p>
          <a:p>
            <a:r>
              <a:rPr lang="en-GB" dirty="0"/>
              <a:t>His work. Talk about techniques</a:t>
            </a:r>
          </a:p>
          <a:p>
            <a:r>
              <a:rPr lang="en-GB" dirty="0"/>
              <a:t>And styles he uses.</a:t>
            </a:r>
          </a:p>
        </p:txBody>
      </p:sp>
    </p:spTree>
    <p:extLst>
      <p:ext uri="{BB962C8B-B14F-4D97-AF65-F5344CB8AC3E}">
        <p14:creationId xmlns:p14="http://schemas.microsoft.com/office/powerpoint/2010/main" val="177258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9CF4BDF-8CF6-4830-98E3-A9F9C832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2" y="0"/>
            <a:ext cx="428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 Mary's Church, Cleobury Mortimer - Wikipedia">
            <a:extLst>
              <a:ext uri="{FF2B5EF4-FFF2-40B4-BE49-F238E27FC236}">
                <a16:creationId xmlns:a16="http://schemas.microsoft.com/office/drawing/2014/main" id="{B2C5EF59-D292-451E-9F27-2E05A403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33" y="116011"/>
            <a:ext cx="25599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 Mary's Church, Cleobury Mortimer - Wikipedia">
            <a:extLst>
              <a:ext uri="{FF2B5EF4-FFF2-40B4-BE49-F238E27FC236}">
                <a16:creationId xmlns:a16="http://schemas.microsoft.com/office/drawing/2014/main" id="{B73EB0DF-7DA2-4D35-9B71-D01AE71BC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t="-1942" b="1942"/>
          <a:stretch/>
        </p:blipFill>
        <p:spPr bwMode="auto">
          <a:xfrm>
            <a:off x="7472501" y="116011"/>
            <a:ext cx="45662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55AF0-15F5-41A6-A9C7-38980B84BA52}"/>
              </a:ext>
            </a:extLst>
          </p:cNvPr>
          <p:cNvSpPr txBox="1"/>
          <p:nvPr/>
        </p:nvSpPr>
        <p:spPr>
          <a:xfrm>
            <a:off x="5788241" y="5308846"/>
            <a:ext cx="5021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Draw an accurate pencil sketch of St Marys Church. </a:t>
            </a:r>
          </a:p>
          <a:p>
            <a:r>
              <a:rPr lang="en-GB" dirty="0"/>
              <a:t>Use Detail, shadow and tone</a:t>
            </a:r>
          </a:p>
        </p:txBody>
      </p:sp>
    </p:spTree>
    <p:extLst>
      <p:ext uri="{BB962C8B-B14F-4D97-AF65-F5344CB8AC3E}">
        <p14:creationId xmlns:p14="http://schemas.microsoft.com/office/powerpoint/2010/main" val="140092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c30aa04d24a07937a2b09f4145c986e6">
  <xsd:schema xmlns:xsd="http://www.w3.org/2001/XMLSchema" xmlns:xs="http://www.w3.org/2001/XMLSchema" xmlns:p="http://schemas.microsoft.com/office/2006/metadata/properties" xmlns:ns2="82762546-134f-435b-a3d8-01776a5e047b" xmlns:ns3="67fdbd2b-1973-427c-bffa-6d718ee9b636" targetNamespace="http://schemas.microsoft.com/office/2006/metadata/properties" ma:root="true" ma:fieldsID="641fa8d89fc11a00723e8facf33a9f09" ns2:_="" ns3:_="">
    <xsd:import namespace="82762546-134f-435b-a3d8-01776a5e047b"/>
    <xsd:import namespace="67fdbd2b-1973-427c-bffa-6d718ee9b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D114CC-881D-49E9-B4B4-B14E03E3706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82762546-134f-435b-a3d8-01776a5e047b"/>
    <ds:schemaRef ds:uri="http://schemas.microsoft.com/office/2006/metadata/properties"/>
    <ds:schemaRef ds:uri="http://schemas.microsoft.com/office/infopath/2007/PartnerControls"/>
    <ds:schemaRef ds:uri="67fdbd2b-1973-427c-bffa-6d718ee9b63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2745B71-FD15-465D-B97F-267C9AC1E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460EED-6090-4E3B-8EFA-1F5E1BA74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62546-134f-435b-a3d8-01776a5e047b"/>
    <ds:schemaRef ds:uri="67fdbd2b-1973-427c-bffa-6d718ee9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Church Project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Project</dc:title>
  <dc:creator>Barker, David</dc:creator>
  <cp:lastModifiedBy>Broad, Sue</cp:lastModifiedBy>
  <cp:revision>3</cp:revision>
  <dcterms:created xsi:type="dcterms:W3CDTF">2020-04-02T14:16:55Z</dcterms:created>
  <dcterms:modified xsi:type="dcterms:W3CDTF">2020-04-02T14:54:45Z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