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sldIdLst>
    <p:sldId id="256" r:id="rId5"/>
    <p:sldId id="258" r:id="rId6"/>
    <p:sldId id="260" r:id="rId7"/>
    <p:sldId id="261" r:id="rId8"/>
    <p:sldId id="262"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CC6B5-10CA-4730-B262-B7A0C3E37C0A}" v="96" dt="2020-06-16T14:30:37.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Chloe" userId="b69d1ec2-5f52-4848-b71d-9b6a899e9bf1" providerId="ADAL" clId="{1C9CC6B5-10CA-4730-B262-B7A0C3E37C0A}"/>
    <pc:docChg chg="undo custSel addSld delSld modSld">
      <pc:chgData name="Wilson, Chloe" userId="b69d1ec2-5f52-4848-b71d-9b6a899e9bf1" providerId="ADAL" clId="{1C9CC6B5-10CA-4730-B262-B7A0C3E37C0A}" dt="2020-06-16T14:31:33.607" v="4424" actId="1076"/>
      <pc:docMkLst>
        <pc:docMk/>
      </pc:docMkLst>
      <pc:sldChg chg="modSp mod">
        <pc:chgData name="Wilson, Chloe" userId="b69d1ec2-5f52-4848-b71d-9b6a899e9bf1" providerId="ADAL" clId="{1C9CC6B5-10CA-4730-B262-B7A0C3E37C0A}" dt="2020-06-16T14:22:28.432" v="4370" actId="27636"/>
        <pc:sldMkLst>
          <pc:docMk/>
          <pc:sldMk cId="4228393579" sldId="256"/>
        </pc:sldMkLst>
        <pc:spChg chg="mod">
          <ac:chgData name="Wilson, Chloe" userId="b69d1ec2-5f52-4848-b71d-9b6a899e9bf1" providerId="ADAL" clId="{1C9CC6B5-10CA-4730-B262-B7A0C3E37C0A}" dt="2020-06-16T14:22:28.432" v="4370" actId="27636"/>
          <ac:spMkLst>
            <pc:docMk/>
            <pc:sldMk cId="4228393579" sldId="256"/>
            <ac:spMk id="2" creationId="{C27FA224-60FD-432A-AB9B-1D91754E7B73}"/>
          </ac:spMkLst>
        </pc:spChg>
        <pc:spChg chg="mod">
          <ac:chgData name="Wilson, Chloe" userId="b69d1ec2-5f52-4848-b71d-9b6a899e9bf1" providerId="ADAL" clId="{1C9CC6B5-10CA-4730-B262-B7A0C3E37C0A}" dt="2020-06-12T15:43:22.686" v="1458" actId="1076"/>
          <ac:spMkLst>
            <pc:docMk/>
            <pc:sldMk cId="4228393579" sldId="256"/>
            <ac:spMk id="4" creationId="{0DBB1CEE-1F68-40D3-BFBA-EE8E36F939E1}"/>
          </ac:spMkLst>
        </pc:spChg>
      </pc:sldChg>
      <pc:sldChg chg="del">
        <pc:chgData name="Wilson, Chloe" userId="b69d1ec2-5f52-4848-b71d-9b6a899e9bf1" providerId="ADAL" clId="{1C9CC6B5-10CA-4730-B262-B7A0C3E37C0A}" dt="2020-06-12T16:54:46.527" v="3867" actId="2696"/>
        <pc:sldMkLst>
          <pc:docMk/>
          <pc:sldMk cId="2695317033" sldId="257"/>
        </pc:sldMkLst>
      </pc:sldChg>
      <pc:sldChg chg="addSp delSp modSp mod">
        <pc:chgData name="Wilson, Chloe" userId="b69d1ec2-5f52-4848-b71d-9b6a899e9bf1" providerId="ADAL" clId="{1C9CC6B5-10CA-4730-B262-B7A0C3E37C0A}" dt="2020-06-12T16:20:31.583" v="2534" actId="14100"/>
        <pc:sldMkLst>
          <pc:docMk/>
          <pc:sldMk cId="2052128334" sldId="258"/>
        </pc:sldMkLst>
        <pc:spChg chg="del mod">
          <ac:chgData name="Wilson, Chloe" userId="b69d1ec2-5f52-4848-b71d-9b6a899e9bf1" providerId="ADAL" clId="{1C9CC6B5-10CA-4730-B262-B7A0C3E37C0A}" dt="2020-06-11T18:34:42.999" v="676" actId="478"/>
          <ac:spMkLst>
            <pc:docMk/>
            <pc:sldMk cId="2052128334" sldId="258"/>
            <ac:spMk id="2" creationId="{A80208D2-47DC-43FF-BB9B-C568E7E0E876}"/>
          </ac:spMkLst>
        </pc:spChg>
        <pc:spChg chg="mod">
          <ac:chgData name="Wilson, Chloe" userId="b69d1ec2-5f52-4848-b71d-9b6a899e9bf1" providerId="ADAL" clId="{1C9CC6B5-10CA-4730-B262-B7A0C3E37C0A}" dt="2020-06-12T16:20:13.574" v="2529" actId="1036"/>
          <ac:spMkLst>
            <pc:docMk/>
            <pc:sldMk cId="2052128334" sldId="258"/>
            <ac:spMk id="4" creationId="{4BCC609A-F357-4A2E-B09D-86D9A40555D2}"/>
          </ac:spMkLst>
        </pc:spChg>
        <pc:spChg chg="mod">
          <ac:chgData name="Wilson, Chloe" userId="b69d1ec2-5f52-4848-b71d-9b6a899e9bf1" providerId="ADAL" clId="{1C9CC6B5-10CA-4730-B262-B7A0C3E37C0A}" dt="2020-06-12T15:55:44.827" v="1598" actId="14100"/>
          <ac:spMkLst>
            <pc:docMk/>
            <pc:sldMk cId="2052128334" sldId="258"/>
            <ac:spMk id="5" creationId="{4B61F1C5-3D9E-43A2-A2D4-C48CA4C7CB60}"/>
          </ac:spMkLst>
        </pc:spChg>
        <pc:spChg chg="del mod">
          <ac:chgData name="Wilson, Chloe" userId="b69d1ec2-5f52-4848-b71d-9b6a899e9bf1" providerId="ADAL" clId="{1C9CC6B5-10CA-4730-B262-B7A0C3E37C0A}" dt="2020-06-12T15:55:16.480" v="1588" actId="478"/>
          <ac:spMkLst>
            <pc:docMk/>
            <pc:sldMk cId="2052128334" sldId="258"/>
            <ac:spMk id="10" creationId="{6560C88B-C2CA-4E1B-BA90-2C1444FD74D6}"/>
          </ac:spMkLst>
        </pc:spChg>
        <pc:spChg chg="del mod">
          <ac:chgData name="Wilson, Chloe" userId="b69d1ec2-5f52-4848-b71d-9b6a899e9bf1" providerId="ADAL" clId="{1C9CC6B5-10CA-4730-B262-B7A0C3E37C0A}" dt="2020-06-11T18:34:12.232" v="668" actId="478"/>
          <ac:spMkLst>
            <pc:docMk/>
            <pc:sldMk cId="2052128334" sldId="258"/>
            <ac:spMk id="11" creationId="{FD3F4DDB-F35E-48A0-954F-C005DC0FA83A}"/>
          </ac:spMkLst>
        </pc:spChg>
        <pc:spChg chg="mod">
          <ac:chgData name="Wilson, Chloe" userId="b69d1ec2-5f52-4848-b71d-9b6a899e9bf1" providerId="ADAL" clId="{1C9CC6B5-10CA-4730-B262-B7A0C3E37C0A}" dt="2020-06-12T15:55:41.396" v="1597" actId="1076"/>
          <ac:spMkLst>
            <pc:docMk/>
            <pc:sldMk cId="2052128334" sldId="258"/>
            <ac:spMk id="12" creationId="{3000AE59-C1D6-4478-ABB1-FC2D2C575769}"/>
          </ac:spMkLst>
        </pc:spChg>
        <pc:picChg chg="add mod modCrop">
          <ac:chgData name="Wilson, Chloe" userId="b69d1ec2-5f52-4848-b71d-9b6a899e9bf1" providerId="ADAL" clId="{1C9CC6B5-10CA-4730-B262-B7A0C3E37C0A}" dt="2020-06-12T16:20:02.266" v="2493" actId="1036"/>
          <ac:picMkLst>
            <pc:docMk/>
            <pc:sldMk cId="2052128334" sldId="258"/>
            <ac:picMk id="2" creationId="{5014CE7F-1AB1-468A-8192-6124F73EDDE8}"/>
          </ac:picMkLst>
        </pc:picChg>
        <pc:picChg chg="del">
          <ac:chgData name="Wilson, Chloe" userId="b69d1ec2-5f52-4848-b71d-9b6a899e9bf1" providerId="ADAL" clId="{1C9CC6B5-10CA-4730-B262-B7A0C3E37C0A}" dt="2020-06-11T13:34:42.774" v="376" actId="478"/>
          <ac:picMkLst>
            <pc:docMk/>
            <pc:sldMk cId="2052128334" sldId="258"/>
            <ac:picMk id="3" creationId="{6F8103C3-6FE8-423C-95BB-8B47498A3368}"/>
          </ac:picMkLst>
        </pc:picChg>
        <pc:picChg chg="add mod">
          <ac:chgData name="Wilson, Chloe" userId="b69d1ec2-5f52-4848-b71d-9b6a899e9bf1" providerId="ADAL" clId="{1C9CC6B5-10CA-4730-B262-B7A0C3E37C0A}" dt="2020-06-12T16:19:52.298" v="2456" actId="1076"/>
          <ac:picMkLst>
            <pc:docMk/>
            <pc:sldMk cId="2052128334" sldId="258"/>
            <ac:picMk id="3" creationId="{FC403310-2B00-435D-8BC0-FBBCE40081C5}"/>
          </ac:picMkLst>
        </pc:picChg>
        <pc:picChg chg="del">
          <ac:chgData name="Wilson, Chloe" userId="b69d1ec2-5f52-4848-b71d-9b6a899e9bf1" providerId="ADAL" clId="{1C9CC6B5-10CA-4730-B262-B7A0C3E37C0A}" dt="2020-06-11T13:34:43.800" v="377" actId="478"/>
          <ac:picMkLst>
            <pc:docMk/>
            <pc:sldMk cId="2052128334" sldId="258"/>
            <ac:picMk id="8" creationId="{C09DBDD8-025E-43D5-BBC8-9D105192F24B}"/>
          </ac:picMkLst>
        </pc:picChg>
        <pc:picChg chg="add mod">
          <ac:chgData name="Wilson, Chloe" userId="b69d1ec2-5f52-4848-b71d-9b6a899e9bf1" providerId="ADAL" clId="{1C9CC6B5-10CA-4730-B262-B7A0C3E37C0A}" dt="2020-06-12T16:19:47.962" v="2454" actId="1076"/>
          <ac:picMkLst>
            <pc:docMk/>
            <pc:sldMk cId="2052128334" sldId="258"/>
            <ac:picMk id="9" creationId="{97EC4D5D-80D2-4E8D-B01D-C2D0044D3FE6}"/>
          </ac:picMkLst>
        </pc:picChg>
        <pc:picChg chg="add mod">
          <ac:chgData name="Wilson, Chloe" userId="b69d1ec2-5f52-4848-b71d-9b6a899e9bf1" providerId="ADAL" clId="{1C9CC6B5-10CA-4730-B262-B7A0C3E37C0A}" dt="2020-06-12T16:19:50.430" v="2455" actId="1076"/>
          <ac:picMkLst>
            <pc:docMk/>
            <pc:sldMk cId="2052128334" sldId="258"/>
            <ac:picMk id="14" creationId="{EAE78F70-AA02-44E8-A7D0-EC69C7222EF7}"/>
          </ac:picMkLst>
        </pc:picChg>
        <pc:picChg chg="add mod">
          <ac:chgData name="Wilson, Chloe" userId="b69d1ec2-5f52-4848-b71d-9b6a899e9bf1" providerId="ADAL" clId="{1C9CC6B5-10CA-4730-B262-B7A0C3E37C0A}" dt="2020-06-12T15:55:58.059" v="1600" actId="14100"/>
          <ac:picMkLst>
            <pc:docMk/>
            <pc:sldMk cId="2052128334" sldId="258"/>
            <ac:picMk id="15" creationId="{241FC690-B388-424F-BCBE-4D9376127893}"/>
          </ac:picMkLst>
        </pc:picChg>
        <pc:picChg chg="add mod">
          <ac:chgData name="Wilson, Chloe" userId="b69d1ec2-5f52-4848-b71d-9b6a899e9bf1" providerId="ADAL" clId="{1C9CC6B5-10CA-4730-B262-B7A0C3E37C0A}" dt="2020-06-12T15:56:03.318" v="1605" actId="1036"/>
          <ac:picMkLst>
            <pc:docMk/>
            <pc:sldMk cId="2052128334" sldId="258"/>
            <ac:picMk id="16" creationId="{F3FBBFC1-E3AD-4497-92ED-1E7238F360D8}"/>
          </ac:picMkLst>
        </pc:picChg>
        <pc:picChg chg="add mod">
          <ac:chgData name="Wilson, Chloe" userId="b69d1ec2-5f52-4848-b71d-9b6a899e9bf1" providerId="ADAL" clId="{1C9CC6B5-10CA-4730-B262-B7A0C3E37C0A}" dt="2020-06-12T16:20:06.827" v="2512" actId="1035"/>
          <ac:picMkLst>
            <pc:docMk/>
            <pc:sldMk cId="2052128334" sldId="258"/>
            <ac:picMk id="20" creationId="{98E7CF20-9157-4A39-BCB0-BC8F54E3D2FC}"/>
          </ac:picMkLst>
        </pc:picChg>
        <pc:picChg chg="add mod">
          <ac:chgData name="Wilson, Chloe" userId="b69d1ec2-5f52-4848-b71d-9b6a899e9bf1" providerId="ADAL" clId="{1C9CC6B5-10CA-4730-B262-B7A0C3E37C0A}" dt="2020-06-12T16:19:46.382" v="2453" actId="1076"/>
          <ac:picMkLst>
            <pc:docMk/>
            <pc:sldMk cId="2052128334" sldId="258"/>
            <ac:picMk id="21" creationId="{423CFC9D-D79B-4D4E-B712-1839BF25A8AE}"/>
          </ac:picMkLst>
        </pc:picChg>
        <pc:picChg chg="add mod">
          <ac:chgData name="Wilson, Chloe" userId="b69d1ec2-5f52-4848-b71d-9b6a899e9bf1" providerId="ADAL" clId="{1C9CC6B5-10CA-4730-B262-B7A0C3E37C0A}" dt="2020-06-12T16:19:55.687" v="2463" actId="1036"/>
          <ac:picMkLst>
            <pc:docMk/>
            <pc:sldMk cId="2052128334" sldId="258"/>
            <ac:picMk id="1026" creationId="{7C4D112E-5508-44DB-9217-B87E9C1C3048}"/>
          </ac:picMkLst>
        </pc:picChg>
        <pc:cxnChg chg="mod ord">
          <ac:chgData name="Wilson, Chloe" userId="b69d1ec2-5f52-4848-b71d-9b6a899e9bf1" providerId="ADAL" clId="{1C9CC6B5-10CA-4730-B262-B7A0C3E37C0A}" dt="2020-06-12T16:20:31.583" v="2534" actId="14100"/>
          <ac:cxnSpMkLst>
            <pc:docMk/>
            <pc:sldMk cId="2052128334" sldId="258"/>
            <ac:cxnSpMk id="13" creationId="{6F7F6B2E-0FCE-4942-8550-E54B2A6CD0E7}"/>
          </ac:cxnSpMkLst>
        </pc:cxnChg>
        <pc:cxnChg chg="add del mod">
          <ac:chgData name="Wilson, Chloe" userId="b69d1ec2-5f52-4848-b71d-9b6a899e9bf1" providerId="ADAL" clId="{1C9CC6B5-10CA-4730-B262-B7A0C3E37C0A}" dt="2020-06-12T15:51:00.062" v="1504" actId="478"/>
          <ac:cxnSpMkLst>
            <pc:docMk/>
            <pc:sldMk cId="2052128334" sldId="258"/>
            <ac:cxnSpMk id="17" creationId="{76F99814-850A-4719-8AC4-9315EED6AE4F}"/>
          </ac:cxnSpMkLst>
        </pc:cxnChg>
        <pc:cxnChg chg="add mod">
          <ac:chgData name="Wilson, Chloe" userId="b69d1ec2-5f52-4848-b71d-9b6a899e9bf1" providerId="ADAL" clId="{1C9CC6B5-10CA-4730-B262-B7A0C3E37C0A}" dt="2020-06-12T16:20:25.785" v="2532" actId="14100"/>
          <ac:cxnSpMkLst>
            <pc:docMk/>
            <pc:sldMk cId="2052128334" sldId="258"/>
            <ac:cxnSpMk id="18" creationId="{2FCEE0A7-F7C7-4CD1-9376-564890AB6B62}"/>
          </ac:cxnSpMkLst>
        </pc:cxnChg>
      </pc:sldChg>
      <pc:sldChg chg="addSp delSp modSp mod">
        <pc:chgData name="Wilson, Chloe" userId="b69d1ec2-5f52-4848-b71d-9b6a899e9bf1" providerId="ADAL" clId="{1C9CC6B5-10CA-4730-B262-B7A0C3E37C0A}" dt="2020-06-16T14:31:22.720" v="4422" actId="166"/>
        <pc:sldMkLst>
          <pc:docMk/>
          <pc:sldMk cId="3574248485" sldId="259"/>
        </pc:sldMkLst>
        <pc:spChg chg="mod">
          <ac:chgData name="Wilson, Chloe" userId="b69d1ec2-5f52-4848-b71d-9b6a899e9bf1" providerId="ADAL" clId="{1C9CC6B5-10CA-4730-B262-B7A0C3E37C0A}" dt="2020-06-12T16:59:34.089" v="4126" actId="115"/>
          <ac:spMkLst>
            <pc:docMk/>
            <pc:sldMk cId="3574248485" sldId="259"/>
            <ac:spMk id="4" creationId="{E88F39E5-8813-4784-BD0C-D7E2745F1DD9}"/>
          </ac:spMkLst>
        </pc:spChg>
        <pc:spChg chg="del mod">
          <ac:chgData name="Wilson, Chloe" userId="b69d1ec2-5f52-4848-b71d-9b6a899e9bf1" providerId="ADAL" clId="{1C9CC6B5-10CA-4730-B262-B7A0C3E37C0A}" dt="2020-06-12T16:48:45.691" v="3338" actId="478"/>
          <ac:spMkLst>
            <pc:docMk/>
            <pc:sldMk cId="3574248485" sldId="259"/>
            <ac:spMk id="5" creationId="{5FFD3A59-DA32-4FAE-BF56-A8ACE7763DCA}"/>
          </ac:spMkLst>
        </pc:spChg>
        <pc:spChg chg="del">
          <ac:chgData name="Wilson, Chloe" userId="b69d1ec2-5f52-4848-b71d-9b6a899e9bf1" providerId="ADAL" clId="{1C9CC6B5-10CA-4730-B262-B7A0C3E37C0A}" dt="2020-06-11T20:26:15.798" v="1436" actId="478"/>
          <ac:spMkLst>
            <pc:docMk/>
            <pc:sldMk cId="3574248485" sldId="259"/>
            <ac:spMk id="11" creationId="{7C5D8D94-BA5F-4A9E-91B2-B8B9740D18F5}"/>
          </ac:spMkLst>
        </pc:spChg>
        <pc:spChg chg="add mod">
          <ac:chgData name="Wilson, Chloe" userId="b69d1ec2-5f52-4848-b71d-9b6a899e9bf1" providerId="ADAL" clId="{1C9CC6B5-10CA-4730-B262-B7A0C3E37C0A}" dt="2020-06-16T14:23:30.707" v="4377" actId="207"/>
          <ac:spMkLst>
            <pc:docMk/>
            <pc:sldMk cId="3574248485" sldId="259"/>
            <ac:spMk id="11" creationId="{F8C411B7-8592-4A97-956E-12E976D55693}"/>
          </ac:spMkLst>
        </pc:spChg>
        <pc:picChg chg="add mod">
          <ac:chgData name="Wilson, Chloe" userId="b69d1ec2-5f52-4848-b71d-9b6a899e9bf1" providerId="ADAL" clId="{1C9CC6B5-10CA-4730-B262-B7A0C3E37C0A}" dt="2020-06-16T14:31:08.615" v="4421" actId="1076"/>
          <ac:picMkLst>
            <pc:docMk/>
            <pc:sldMk cId="3574248485" sldId="259"/>
            <ac:picMk id="3" creationId="{30062554-1FE2-4C60-921A-806912D1F436}"/>
          </ac:picMkLst>
        </pc:picChg>
        <pc:picChg chg="add mod modCrop">
          <ac:chgData name="Wilson, Chloe" userId="b69d1ec2-5f52-4848-b71d-9b6a899e9bf1" providerId="ADAL" clId="{1C9CC6B5-10CA-4730-B262-B7A0C3E37C0A}" dt="2020-06-16T14:31:03.160" v="4420" actId="14100"/>
          <ac:picMkLst>
            <pc:docMk/>
            <pc:sldMk cId="3574248485" sldId="259"/>
            <ac:picMk id="8" creationId="{B1D6ED48-F368-4170-8EA6-5C807384EBB5}"/>
          </ac:picMkLst>
        </pc:picChg>
        <pc:picChg chg="del">
          <ac:chgData name="Wilson, Chloe" userId="b69d1ec2-5f52-4848-b71d-9b6a899e9bf1" providerId="ADAL" clId="{1C9CC6B5-10CA-4730-B262-B7A0C3E37C0A}" dt="2020-06-12T16:01:52.828" v="1911" actId="478"/>
          <ac:picMkLst>
            <pc:docMk/>
            <pc:sldMk cId="3574248485" sldId="259"/>
            <ac:picMk id="9" creationId="{9B76D8CC-FAEB-4314-9C02-B9BBBA23EAE0}"/>
          </ac:picMkLst>
        </pc:picChg>
        <pc:picChg chg="del">
          <ac:chgData name="Wilson, Chloe" userId="b69d1ec2-5f52-4848-b71d-9b6a899e9bf1" providerId="ADAL" clId="{1C9CC6B5-10CA-4730-B262-B7A0C3E37C0A}" dt="2020-06-12T16:01:53.388" v="1912" actId="478"/>
          <ac:picMkLst>
            <pc:docMk/>
            <pc:sldMk cId="3574248485" sldId="259"/>
            <ac:picMk id="10" creationId="{0D64A862-2135-4F22-BB19-FD1A7C7858E9}"/>
          </ac:picMkLst>
        </pc:picChg>
        <pc:picChg chg="add mod modCrop">
          <ac:chgData name="Wilson, Chloe" userId="b69d1ec2-5f52-4848-b71d-9b6a899e9bf1" providerId="ADAL" clId="{1C9CC6B5-10CA-4730-B262-B7A0C3E37C0A}" dt="2020-06-16T14:30:54.453" v="4417" actId="1076"/>
          <ac:picMkLst>
            <pc:docMk/>
            <pc:sldMk cId="3574248485" sldId="259"/>
            <ac:picMk id="10" creationId="{5EA6380A-9895-45E7-B037-24399D909986}"/>
          </ac:picMkLst>
        </pc:picChg>
        <pc:picChg chg="del">
          <ac:chgData name="Wilson, Chloe" userId="b69d1ec2-5f52-4848-b71d-9b6a899e9bf1" providerId="ADAL" clId="{1C9CC6B5-10CA-4730-B262-B7A0C3E37C0A}" dt="2020-06-12T16:01:53.979" v="1913" actId="478"/>
          <ac:picMkLst>
            <pc:docMk/>
            <pc:sldMk cId="3574248485" sldId="259"/>
            <ac:picMk id="12" creationId="{C8E7BB3C-CA79-4CD9-956E-321D230C0BA2}"/>
          </ac:picMkLst>
        </pc:picChg>
        <pc:picChg chg="add mod modCrop">
          <ac:chgData name="Wilson, Chloe" userId="b69d1ec2-5f52-4848-b71d-9b6a899e9bf1" providerId="ADAL" clId="{1C9CC6B5-10CA-4730-B262-B7A0C3E37C0A}" dt="2020-06-16T14:30:47.704" v="4413" actId="1076"/>
          <ac:picMkLst>
            <pc:docMk/>
            <pc:sldMk cId="3574248485" sldId="259"/>
            <ac:picMk id="15" creationId="{54D59886-9325-4F8C-B579-3CEEA7315C60}"/>
          </ac:picMkLst>
        </pc:picChg>
        <pc:picChg chg="add mod">
          <ac:chgData name="Wilson, Chloe" userId="b69d1ec2-5f52-4848-b71d-9b6a899e9bf1" providerId="ADAL" clId="{1C9CC6B5-10CA-4730-B262-B7A0C3E37C0A}" dt="2020-06-12T16:59:46.640" v="4129" actId="208"/>
          <ac:picMkLst>
            <pc:docMk/>
            <pc:sldMk cId="3574248485" sldId="259"/>
            <ac:picMk id="17" creationId="{52502D45-6E98-4B39-BE6B-FB0F14431103}"/>
          </ac:picMkLst>
        </pc:picChg>
        <pc:picChg chg="del">
          <ac:chgData name="Wilson, Chloe" userId="b69d1ec2-5f52-4848-b71d-9b6a899e9bf1" providerId="ADAL" clId="{1C9CC6B5-10CA-4730-B262-B7A0C3E37C0A}" dt="2020-06-12T16:01:51.956" v="1910" actId="478"/>
          <ac:picMkLst>
            <pc:docMk/>
            <pc:sldMk cId="3574248485" sldId="259"/>
            <ac:picMk id="1026" creationId="{A512919E-85E6-43DF-B85E-3364015108A8}"/>
          </ac:picMkLst>
        </pc:picChg>
        <pc:cxnChg chg="add mod ord">
          <ac:chgData name="Wilson, Chloe" userId="b69d1ec2-5f52-4848-b71d-9b6a899e9bf1" providerId="ADAL" clId="{1C9CC6B5-10CA-4730-B262-B7A0C3E37C0A}" dt="2020-06-16T14:31:22.720" v="4422" actId="166"/>
          <ac:cxnSpMkLst>
            <pc:docMk/>
            <pc:sldMk cId="3574248485" sldId="259"/>
            <ac:cxnSpMk id="13" creationId="{08CE5AE3-1628-4373-A3BF-C1D9827A8604}"/>
          </ac:cxnSpMkLst>
        </pc:cxnChg>
        <pc:cxnChg chg="mod ord">
          <ac:chgData name="Wilson, Chloe" userId="b69d1ec2-5f52-4848-b71d-9b6a899e9bf1" providerId="ADAL" clId="{1C9CC6B5-10CA-4730-B262-B7A0C3E37C0A}" dt="2020-06-16T14:24:13.026" v="4383" actId="1076"/>
          <ac:cxnSpMkLst>
            <pc:docMk/>
            <pc:sldMk cId="3574248485" sldId="259"/>
            <ac:cxnSpMk id="14" creationId="{E411A26E-763B-4272-B8F8-A90259D86DC8}"/>
          </ac:cxnSpMkLst>
        </pc:cxnChg>
        <pc:cxnChg chg="add mod">
          <ac:chgData name="Wilson, Chloe" userId="b69d1ec2-5f52-4848-b71d-9b6a899e9bf1" providerId="ADAL" clId="{1C9CC6B5-10CA-4730-B262-B7A0C3E37C0A}" dt="2020-06-12T16:57:12.723" v="3910" actId="208"/>
          <ac:cxnSpMkLst>
            <pc:docMk/>
            <pc:sldMk cId="3574248485" sldId="259"/>
            <ac:cxnSpMk id="19" creationId="{0B257718-3D57-4B78-8D04-5F499A9725E0}"/>
          </ac:cxnSpMkLst>
        </pc:cxnChg>
        <pc:cxnChg chg="add mod">
          <ac:chgData name="Wilson, Chloe" userId="b69d1ec2-5f52-4848-b71d-9b6a899e9bf1" providerId="ADAL" clId="{1C9CC6B5-10CA-4730-B262-B7A0C3E37C0A}" dt="2020-06-12T16:57:15.888" v="3911" actId="208"/>
          <ac:cxnSpMkLst>
            <pc:docMk/>
            <pc:sldMk cId="3574248485" sldId="259"/>
            <ac:cxnSpMk id="21" creationId="{AE82F4E6-1447-478F-9107-A23C9358F451}"/>
          </ac:cxnSpMkLst>
        </pc:cxnChg>
        <pc:cxnChg chg="add mod">
          <ac:chgData name="Wilson, Chloe" userId="b69d1ec2-5f52-4848-b71d-9b6a899e9bf1" providerId="ADAL" clId="{1C9CC6B5-10CA-4730-B262-B7A0C3E37C0A}" dt="2020-06-16T14:24:21.326" v="4385" actId="208"/>
          <ac:cxnSpMkLst>
            <pc:docMk/>
            <pc:sldMk cId="3574248485" sldId="259"/>
            <ac:cxnSpMk id="22" creationId="{E414E3D2-9EBB-43D9-B4DC-00F5199CC6CA}"/>
          </ac:cxnSpMkLst>
        </pc:cxnChg>
      </pc:sldChg>
      <pc:sldChg chg="addSp delSp modSp new mod">
        <pc:chgData name="Wilson, Chloe" userId="b69d1ec2-5f52-4848-b71d-9b6a899e9bf1" providerId="ADAL" clId="{1C9CC6B5-10CA-4730-B262-B7A0C3E37C0A}" dt="2020-06-16T14:23:07.816" v="4374" actId="207"/>
        <pc:sldMkLst>
          <pc:docMk/>
          <pc:sldMk cId="59259729" sldId="260"/>
        </pc:sldMkLst>
        <pc:spChg chg="mod">
          <ac:chgData name="Wilson, Chloe" userId="b69d1ec2-5f52-4848-b71d-9b6a899e9bf1" providerId="ADAL" clId="{1C9CC6B5-10CA-4730-B262-B7A0C3E37C0A}" dt="2020-06-16T14:23:07.816" v="4374" actId="207"/>
          <ac:spMkLst>
            <pc:docMk/>
            <pc:sldMk cId="59259729" sldId="260"/>
            <ac:spMk id="2" creationId="{A4C7BFA6-D630-4E98-A461-B3ACAD691518}"/>
          </ac:spMkLst>
        </pc:spChg>
        <pc:spChg chg="del">
          <ac:chgData name="Wilson, Chloe" userId="b69d1ec2-5f52-4848-b71d-9b6a899e9bf1" providerId="ADAL" clId="{1C9CC6B5-10CA-4730-B262-B7A0C3E37C0A}" dt="2020-06-11T20:11:46.636" v="1280"/>
          <ac:spMkLst>
            <pc:docMk/>
            <pc:sldMk cId="59259729" sldId="260"/>
            <ac:spMk id="3" creationId="{DAA0C33E-A3E3-46A2-BF4B-0B0FBC19864E}"/>
          </ac:spMkLst>
        </pc:spChg>
        <pc:spChg chg="add mod">
          <ac:chgData name="Wilson, Chloe" userId="b69d1ec2-5f52-4848-b71d-9b6a899e9bf1" providerId="ADAL" clId="{1C9CC6B5-10CA-4730-B262-B7A0C3E37C0A}" dt="2020-06-12T16:22:08.734" v="2675" actId="1076"/>
          <ac:spMkLst>
            <pc:docMk/>
            <pc:sldMk cId="59259729" sldId="260"/>
            <ac:spMk id="6" creationId="{002B2604-0AB8-43BC-AD04-3FA74DF8FA81}"/>
          </ac:spMkLst>
        </pc:spChg>
        <pc:picChg chg="add mod modCrop">
          <ac:chgData name="Wilson, Chloe" userId="b69d1ec2-5f52-4848-b71d-9b6a899e9bf1" providerId="ADAL" clId="{1C9CC6B5-10CA-4730-B262-B7A0C3E37C0A}" dt="2020-06-12T16:22:02.262" v="2673" actId="1076"/>
          <ac:picMkLst>
            <pc:docMk/>
            <pc:sldMk cId="59259729" sldId="260"/>
            <ac:picMk id="5" creationId="{807D373E-4EB5-4A13-8D9E-37DEA794F4D8}"/>
          </ac:picMkLst>
        </pc:picChg>
        <pc:picChg chg="add mod modCrop">
          <ac:chgData name="Wilson, Chloe" userId="b69d1ec2-5f52-4848-b71d-9b6a899e9bf1" providerId="ADAL" clId="{1C9CC6B5-10CA-4730-B262-B7A0C3E37C0A}" dt="2020-06-12T16:22:12.077" v="2684" actId="1036"/>
          <ac:picMkLst>
            <pc:docMk/>
            <pc:sldMk cId="59259729" sldId="260"/>
            <ac:picMk id="7" creationId="{2E9C9997-A23D-4318-8193-CD9AA1BD7A0F}"/>
          </ac:picMkLst>
        </pc:picChg>
        <pc:picChg chg="add del mod modCrop">
          <ac:chgData name="Wilson, Chloe" userId="b69d1ec2-5f52-4848-b71d-9b6a899e9bf1" providerId="ADAL" clId="{1C9CC6B5-10CA-4730-B262-B7A0C3E37C0A}" dt="2020-06-11T20:13:41.155" v="1305" actId="478"/>
          <ac:picMkLst>
            <pc:docMk/>
            <pc:sldMk cId="59259729" sldId="260"/>
            <ac:picMk id="9" creationId="{099CEEE9-8225-4D6D-B104-9D494D663756}"/>
          </ac:picMkLst>
        </pc:picChg>
        <pc:picChg chg="add mod ord modCrop">
          <ac:chgData name="Wilson, Chloe" userId="b69d1ec2-5f52-4848-b71d-9b6a899e9bf1" providerId="ADAL" clId="{1C9CC6B5-10CA-4730-B262-B7A0C3E37C0A}" dt="2020-06-12T16:22:04.196" v="2674" actId="1076"/>
          <ac:picMkLst>
            <pc:docMk/>
            <pc:sldMk cId="59259729" sldId="260"/>
            <ac:picMk id="11" creationId="{615F96C4-BE27-414B-89E2-D4CEAFB29018}"/>
          </ac:picMkLst>
        </pc:picChg>
      </pc:sldChg>
      <pc:sldChg chg="addSp delSp modSp new mod">
        <pc:chgData name="Wilson, Chloe" userId="b69d1ec2-5f52-4848-b71d-9b6a899e9bf1" providerId="ADAL" clId="{1C9CC6B5-10CA-4730-B262-B7A0C3E37C0A}" dt="2020-06-16T14:23:16.694" v="4375" actId="207"/>
        <pc:sldMkLst>
          <pc:docMk/>
          <pc:sldMk cId="3323449095" sldId="261"/>
        </pc:sldMkLst>
        <pc:spChg chg="mod">
          <ac:chgData name="Wilson, Chloe" userId="b69d1ec2-5f52-4848-b71d-9b6a899e9bf1" providerId="ADAL" clId="{1C9CC6B5-10CA-4730-B262-B7A0C3E37C0A}" dt="2020-06-16T14:23:16.694" v="4375" actId="207"/>
          <ac:spMkLst>
            <pc:docMk/>
            <pc:sldMk cId="3323449095" sldId="261"/>
            <ac:spMk id="2" creationId="{D79CFEBF-505F-4730-8E97-4502FC3098E3}"/>
          </ac:spMkLst>
        </pc:spChg>
        <pc:spChg chg="del">
          <ac:chgData name="Wilson, Chloe" userId="b69d1ec2-5f52-4848-b71d-9b6a899e9bf1" providerId="ADAL" clId="{1C9CC6B5-10CA-4730-B262-B7A0C3E37C0A}" dt="2020-06-11T20:18:39.868" v="1331"/>
          <ac:spMkLst>
            <pc:docMk/>
            <pc:sldMk cId="3323449095" sldId="261"/>
            <ac:spMk id="3" creationId="{40B3657C-047C-4A6C-8412-5A195DA0C858}"/>
          </ac:spMkLst>
        </pc:spChg>
        <pc:spChg chg="add mod">
          <ac:chgData name="Wilson, Chloe" userId="b69d1ec2-5f52-4848-b71d-9b6a899e9bf1" providerId="ADAL" clId="{1C9CC6B5-10CA-4730-B262-B7A0C3E37C0A}" dt="2020-06-12T16:29:55.476" v="3124" actId="33524"/>
          <ac:spMkLst>
            <pc:docMk/>
            <pc:sldMk cId="3323449095" sldId="261"/>
            <ac:spMk id="12" creationId="{5EF1A28B-BE10-41A7-A5E6-19D372868315}"/>
          </ac:spMkLst>
        </pc:spChg>
        <pc:picChg chg="add del mod">
          <ac:chgData name="Wilson, Chloe" userId="b69d1ec2-5f52-4848-b71d-9b6a899e9bf1" providerId="ADAL" clId="{1C9CC6B5-10CA-4730-B262-B7A0C3E37C0A}" dt="2020-06-12T16:02:50.624" v="1921" actId="478"/>
          <ac:picMkLst>
            <pc:docMk/>
            <pc:sldMk cId="3323449095" sldId="261"/>
            <ac:picMk id="4" creationId="{720CC96F-AF94-4295-8E7F-EDE3BE526FE2}"/>
          </ac:picMkLst>
        </pc:picChg>
        <pc:picChg chg="add mod modCrop">
          <ac:chgData name="Wilson, Chloe" userId="b69d1ec2-5f52-4848-b71d-9b6a899e9bf1" providerId="ADAL" clId="{1C9CC6B5-10CA-4730-B262-B7A0C3E37C0A}" dt="2020-06-16T14:22:28.308" v="4369"/>
          <ac:picMkLst>
            <pc:docMk/>
            <pc:sldMk cId="3323449095" sldId="261"/>
            <ac:picMk id="5" creationId="{0B7983D7-20AB-4E70-A555-A652961B83EE}"/>
          </ac:picMkLst>
        </pc:picChg>
        <pc:picChg chg="add mod modCrop">
          <ac:chgData name="Wilson, Chloe" userId="b69d1ec2-5f52-4848-b71d-9b6a899e9bf1" providerId="ADAL" clId="{1C9CC6B5-10CA-4730-B262-B7A0C3E37C0A}" dt="2020-06-12T16:30:04.958" v="3126" actId="1076"/>
          <ac:picMkLst>
            <pc:docMk/>
            <pc:sldMk cId="3323449095" sldId="261"/>
            <ac:picMk id="7" creationId="{17996D21-3FB6-4915-B459-DEB70832E324}"/>
          </ac:picMkLst>
        </pc:picChg>
        <pc:picChg chg="add mod ord">
          <ac:chgData name="Wilson, Chloe" userId="b69d1ec2-5f52-4848-b71d-9b6a899e9bf1" providerId="ADAL" clId="{1C9CC6B5-10CA-4730-B262-B7A0C3E37C0A}" dt="2020-06-12T16:29:59.287" v="3125" actId="1076"/>
          <ac:picMkLst>
            <pc:docMk/>
            <pc:sldMk cId="3323449095" sldId="261"/>
            <ac:picMk id="8" creationId="{37411DA3-7B07-4CF8-99FE-71C31B415445}"/>
          </ac:picMkLst>
        </pc:picChg>
        <pc:picChg chg="add mod modCrop">
          <ac:chgData name="Wilson, Chloe" userId="b69d1ec2-5f52-4848-b71d-9b6a899e9bf1" providerId="ADAL" clId="{1C9CC6B5-10CA-4730-B262-B7A0C3E37C0A}" dt="2020-06-12T16:30:06.970" v="3127" actId="1076"/>
          <ac:picMkLst>
            <pc:docMk/>
            <pc:sldMk cId="3323449095" sldId="261"/>
            <ac:picMk id="9" creationId="{BF0B0340-2C2B-4B07-80B5-82438EEA5409}"/>
          </ac:picMkLst>
        </pc:picChg>
        <pc:picChg chg="add mod modCrop">
          <ac:chgData name="Wilson, Chloe" userId="b69d1ec2-5f52-4848-b71d-9b6a899e9bf1" providerId="ADAL" clId="{1C9CC6B5-10CA-4730-B262-B7A0C3E37C0A}" dt="2020-06-12T16:22:40.513" v="2693" actId="208"/>
          <ac:picMkLst>
            <pc:docMk/>
            <pc:sldMk cId="3323449095" sldId="261"/>
            <ac:picMk id="10" creationId="{662E1DC3-94BC-4C56-9AB9-CE558D2B7FF6}"/>
          </ac:picMkLst>
        </pc:picChg>
        <pc:picChg chg="add mod modCrop">
          <ac:chgData name="Wilson, Chloe" userId="b69d1ec2-5f52-4848-b71d-9b6a899e9bf1" providerId="ADAL" clId="{1C9CC6B5-10CA-4730-B262-B7A0C3E37C0A}" dt="2020-06-12T16:22:34.060" v="2685" actId="208"/>
          <ac:picMkLst>
            <pc:docMk/>
            <pc:sldMk cId="3323449095" sldId="261"/>
            <ac:picMk id="11" creationId="{C371952E-0DC0-44F0-8A5A-B4ECD9B9BE23}"/>
          </ac:picMkLst>
        </pc:picChg>
        <pc:picChg chg="add del mod modCrop">
          <ac:chgData name="Wilson, Chloe" userId="b69d1ec2-5f52-4848-b71d-9b6a899e9bf1" providerId="ADAL" clId="{1C9CC6B5-10CA-4730-B262-B7A0C3E37C0A}" dt="2020-06-12T11:52:12.506" v="1452" actId="478"/>
          <ac:picMkLst>
            <pc:docMk/>
            <pc:sldMk cId="3323449095" sldId="261"/>
            <ac:picMk id="13" creationId="{41CAA3B9-58A3-4D14-87F8-3C6779144F48}"/>
          </ac:picMkLst>
        </pc:picChg>
        <pc:picChg chg="add del mod">
          <ac:chgData name="Wilson, Chloe" userId="b69d1ec2-5f52-4848-b71d-9b6a899e9bf1" providerId="ADAL" clId="{1C9CC6B5-10CA-4730-B262-B7A0C3E37C0A}" dt="2020-06-11T20:24:03.141" v="1409" actId="478"/>
          <ac:picMkLst>
            <pc:docMk/>
            <pc:sldMk cId="3323449095" sldId="261"/>
            <ac:picMk id="15" creationId="{4DB30D0F-6CAC-43E8-B990-62412833EED6}"/>
          </ac:picMkLst>
        </pc:picChg>
      </pc:sldChg>
      <pc:sldChg chg="addSp delSp modSp new mod">
        <pc:chgData name="Wilson, Chloe" userId="b69d1ec2-5f52-4848-b71d-9b6a899e9bf1" providerId="ADAL" clId="{1C9CC6B5-10CA-4730-B262-B7A0C3E37C0A}" dt="2020-06-16T14:31:33.607" v="4424" actId="1076"/>
        <pc:sldMkLst>
          <pc:docMk/>
          <pc:sldMk cId="2425221971" sldId="262"/>
        </pc:sldMkLst>
        <pc:spChg chg="del mod">
          <ac:chgData name="Wilson, Chloe" userId="b69d1ec2-5f52-4848-b71d-9b6a899e9bf1" providerId="ADAL" clId="{1C9CC6B5-10CA-4730-B262-B7A0C3E37C0A}" dt="2020-06-12T16:08:36.380" v="2206" actId="478"/>
          <ac:spMkLst>
            <pc:docMk/>
            <pc:sldMk cId="2425221971" sldId="262"/>
            <ac:spMk id="2" creationId="{8B92E716-61E5-4FB4-BE04-A92EC68EE47B}"/>
          </ac:spMkLst>
        </pc:spChg>
        <pc:spChg chg="del">
          <ac:chgData name="Wilson, Chloe" userId="b69d1ec2-5f52-4848-b71d-9b6a899e9bf1" providerId="ADAL" clId="{1C9CC6B5-10CA-4730-B262-B7A0C3E37C0A}" dt="2020-06-11T20:25:09.448" v="1422"/>
          <ac:spMkLst>
            <pc:docMk/>
            <pc:sldMk cId="2425221971" sldId="262"/>
            <ac:spMk id="3" creationId="{0A29F4CB-2072-4C66-A4C7-F64A51C689EE}"/>
          </ac:spMkLst>
        </pc:spChg>
        <pc:spChg chg="add mod">
          <ac:chgData name="Wilson, Chloe" userId="b69d1ec2-5f52-4848-b71d-9b6a899e9bf1" providerId="ADAL" clId="{1C9CC6B5-10CA-4730-B262-B7A0C3E37C0A}" dt="2020-06-16T14:23:22.498" v="4376" actId="207"/>
          <ac:spMkLst>
            <pc:docMk/>
            <pc:sldMk cId="2425221971" sldId="262"/>
            <ac:spMk id="6" creationId="{4DB58E0A-3A16-4C40-9586-E863CCE9F674}"/>
          </ac:spMkLst>
        </pc:spChg>
        <pc:spChg chg="add del mod">
          <ac:chgData name="Wilson, Chloe" userId="b69d1ec2-5f52-4848-b71d-9b6a899e9bf1" providerId="ADAL" clId="{1C9CC6B5-10CA-4730-B262-B7A0C3E37C0A}" dt="2020-06-12T16:08:38.799" v="2207" actId="478"/>
          <ac:spMkLst>
            <pc:docMk/>
            <pc:sldMk cId="2425221971" sldId="262"/>
            <ac:spMk id="8" creationId="{AED5127D-5803-48BC-815C-B0190920044E}"/>
          </ac:spMkLst>
        </pc:spChg>
        <pc:spChg chg="add mod">
          <ac:chgData name="Wilson, Chloe" userId="b69d1ec2-5f52-4848-b71d-9b6a899e9bf1" providerId="ADAL" clId="{1C9CC6B5-10CA-4730-B262-B7A0C3E37C0A}" dt="2020-06-12T16:23:12.874" v="2704" actId="1076"/>
          <ac:spMkLst>
            <pc:docMk/>
            <pc:sldMk cId="2425221971" sldId="262"/>
            <ac:spMk id="9" creationId="{1E19F748-C8FC-4873-A6F5-C63960C6902B}"/>
          </ac:spMkLst>
        </pc:spChg>
        <pc:picChg chg="add mod modCrop">
          <ac:chgData name="Wilson, Chloe" userId="b69d1ec2-5f52-4848-b71d-9b6a899e9bf1" providerId="ADAL" clId="{1C9CC6B5-10CA-4730-B262-B7A0C3E37C0A}" dt="2020-06-12T16:22:58.998" v="2699" actId="1076"/>
          <ac:picMkLst>
            <pc:docMk/>
            <pc:sldMk cId="2425221971" sldId="262"/>
            <ac:picMk id="4" creationId="{BCC436C0-D599-412F-92AC-35E1A5122BDC}"/>
          </ac:picMkLst>
        </pc:picChg>
        <pc:picChg chg="add mod modCrop">
          <ac:chgData name="Wilson, Chloe" userId="b69d1ec2-5f52-4848-b71d-9b6a899e9bf1" providerId="ADAL" clId="{1C9CC6B5-10CA-4730-B262-B7A0C3E37C0A}" dt="2020-06-12T16:23:16.163" v="2705" actId="14100"/>
          <ac:picMkLst>
            <pc:docMk/>
            <pc:sldMk cId="2425221971" sldId="262"/>
            <ac:picMk id="5" creationId="{7A828662-734F-441C-9263-1D94D256CD10}"/>
          </ac:picMkLst>
        </pc:picChg>
        <pc:picChg chg="add mod modCrop">
          <ac:chgData name="Wilson, Chloe" userId="b69d1ec2-5f52-4848-b71d-9b6a899e9bf1" providerId="ADAL" clId="{1C9CC6B5-10CA-4730-B262-B7A0C3E37C0A}" dt="2020-06-16T14:31:31.518" v="4423" actId="1076"/>
          <ac:picMkLst>
            <pc:docMk/>
            <pc:sldMk cId="2425221971" sldId="262"/>
            <ac:picMk id="7" creationId="{24AA1F15-B6CA-460F-B645-2FC5E40C79E8}"/>
          </ac:picMkLst>
        </pc:picChg>
        <pc:picChg chg="add mod modCrop">
          <ac:chgData name="Wilson, Chloe" userId="b69d1ec2-5f52-4848-b71d-9b6a899e9bf1" providerId="ADAL" clId="{1C9CC6B5-10CA-4730-B262-B7A0C3E37C0A}" dt="2020-06-16T14:31:33.607" v="4424" actId="1076"/>
          <ac:picMkLst>
            <pc:docMk/>
            <pc:sldMk cId="2425221971" sldId="262"/>
            <ac:picMk id="10" creationId="{0C54F633-A849-42A7-A881-29FF8CDDD195}"/>
          </ac:picMkLst>
        </pc:picChg>
      </pc:sldChg>
      <pc:sldChg chg="addSp delSp modSp new del mod">
        <pc:chgData name="Wilson, Chloe" userId="b69d1ec2-5f52-4848-b71d-9b6a899e9bf1" providerId="ADAL" clId="{1C9CC6B5-10CA-4730-B262-B7A0C3E37C0A}" dt="2020-06-12T16:55:00.473" v="3868" actId="2696"/>
        <pc:sldMkLst>
          <pc:docMk/>
          <pc:sldMk cId="679166392" sldId="263"/>
        </pc:sldMkLst>
        <pc:spChg chg="del">
          <ac:chgData name="Wilson, Chloe" userId="b69d1ec2-5f52-4848-b71d-9b6a899e9bf1" providerId="ADAL" clId="{1C9CC6B5-10CA-4730-B262-B7A0C3E37C0A}" dt="2020-06-12T16:02:47.384" v="1919"/>
          <ac:spMkLst>
            <pc:docMk/>
            <pc:sldMk cId="679166392" sldId="263"/>
            <ac:spMk id="3" creationId="{93DF5F32-8D16-44DE-97F9-39352FC5D6D5}"/>
          </ac:spMkLst>
        </pc:spChg>
        <pc:picChg chg="add mod">
          <ac:chgData name="Wilson, Chloe" userId="b69d1ec2-5f52-4848-b71d-9b6a899e9bf1" providerId="ADAL" clId="{1C9CC6B5-10CA-4730-B262-B7A0C3E37C0A}" dt="2020-06-12T16:02:49.574" v="1920" actId="27614"/>
          <ac:picMkLst>
            <pc:docMk/>
            <pc:sldMk cId="679166392" sldId="263"/>
            <ac:picMk id="5" creationId="{DA2D4AF5-ED0B-4778-8F1D-C5E256260E4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8F81-8C66-43B7-A052-E6510D53E9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B1D620-0912-4E08-9BB6-B7E12CD11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86AB24-AC3F-4090-A503-47870420A043}"/>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DF688555-6EBE-483A-BBEB-D509F78D24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04FD4D-E3B9-4161-9E46-FE17AC0587A0}"/>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151705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7524-DEE3-4817-8CC1-D1C44D44C9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FCBEE2-51EF-459E-968D-6D14B65A86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9B2EAB-1E75-472D-8D2F-839DAB76E3A7}"/>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FB470C74-040D-489D-ADBC-C7BFA897B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4B8D04-CFAC-453F-B062-36375CD62039}"/>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22741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80C08-538F-4550-949E-58CF6EF78D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AFD10D-1B51-4F5F-AB18-A38CF82699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0DD00-D03D-40A1-969B-7D89623D93E6}"/>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87591B09-7704-414A-BEF5-59E59A0CD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2348EE-F60A-44CC-9FD0-F5C1DFA3D692}"/>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4260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E78E-6589-4C89-9FA1-965B14BCFD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6C184D-9C0D-467A-AF56-E795DD41B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40F75-7C56-4BC9-AB7F-3EB662B10D66}"/>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FC268F31-C17B-455C-A07C-729A24F2B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8AD5C-1B79-4CEE-8F0B-4B388F96BF2D}"/>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39377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C904-EC95-4E4E-82CF-46856ED20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C57403-6053-4A2A-9018-FC9381D82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EA8EB-1275-493A-827E-CB9BBA884934}"/>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94E979C4-8604-40AD-B11F-EF1554249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59797A-E454-42C4-90CA-2FE4120CC177}"/>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307741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4A7-D90D-4310-8046-A874EE6C6E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926C82-6ABA-481A-975E-2FA61C4688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8D384C-A4AB-43AD-8C7D-8F1C863ED8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374607-9765-4C3F-8447-C0611B0E5B40}"/>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6" name="Footer Placeholder 5">
            <a:extLst>
              <a:ext uri="{FF2B5EF4-FFF2-40B4-BE49-F238E27FC236}">
                <a16:creationId xmlns:a16="http://schemas.microsoft.com/office/drawing/2014/main" id="{B52A972D-5621-4DC1-8B10-C0ACF2523D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E0CC39-ED93-420A-A1D7-7FC0ED5739A9}"/>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10825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2572-500A-4486-BE64-7C38772F0B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BBB066-73D4-4CAA-B816-F5E0BD37C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A575B-A9D0-4238-BB0F-4F5C28DF3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BA4B5A-0666-4620-9DC1-7ABDDE14B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3F220-B41B-4EFC-8A9F-0DCFE72895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1A05AD-F50B-473E-B239-5558C56BB65E}"/>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8" name="Footer Placeholder 7">
            <a:extLst>
              <a:ext uri="{FF2B5EF4-FFF2-40B4-BE49-F238E27FC236}">
                <a16:creationId xmlns:a16="http://schemas.microsoft.com/office/drawing/2014/main" id="{278DF48A-C4AC-4FE7-B3A4-F4573CDFC4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A08A10-E780-454F-8101-50353E333A06}"/>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61847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5C7B-5D92-4784-A7B8-C5C89019DB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397D55-9F17-4EA4-94ED-118484516F91}"/>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4" name="Footer Placeholder 3">
            <a:extLst>
              <a:ext uri="{FF2B5EF4-FFF2-40B4-BE49-F238E27FC236}">
                <a16:creationId xmlns:a16="http://schemas.microsoft.com/office/drawing/2014/main" id="{8E0F5D22-8697-4CBF-8C2A-4A7AA292F9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F1484B-1F96-453D-AD1B-26BA36FE61BA}"/>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53994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EB21A-83B4-42C1-B1C1-2A0EB3FE9274}"/>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3" name="Footer Placeholder 2">
            <a:extLst>
              <a:ext uri="{FF2B5EF4-FFF2-40B4-BE49-F238E27FC236}">
                <a16:creationId xmlns:a16="http://schemas.microsoft.com/office/drawing/2014/main" id="{FF4FCE42-D8AE-48A5-920A-960313603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C23C3E-C88E-4020-843D-43A76095CD96}"/>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405373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90CB-815A-4600-8E48-D4E459396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3B4DC3-7238-4EA8-BE4B-010802095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E66C55-6917-4BF5-80A6-6F2B55E8C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369C5-0883-43A3-84BA-7BD8A3E6CC4B}"/>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6" name="Footer Placeholder 5">
            <a:extLst>
              <a:ext uri="{FF2B5EF4-FFF2-40B4-BE49-F238E27FC236}">
                <a16:creationId xmlns:a16="http://schemas.microsoft.com/office/drawing/2014/main" id="{97FADE4A-2624-4DD6-9E9F-194CDD67D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90BB3C-8989-44FA-B9B1-620154C8D3AC}"/>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210500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C3C0-6C9D-4E0D-B45D-384C99193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4926A4-D6C3-4098-9DC8-7AD9CFE86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90AB03-A60A-4C2B-8269-3E4B23F1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39484-D9AD-4CD9-89F9-80C2F71F4196}"/>
              </a:ext>
            </a:extLst>
          </p:cNvPr>
          <p:cNvSpPr>
            <a:spLocks noGrp="1"/>
          </p:cNvSpPr>
          <p:nvPr>
            <p:ph type="dt" sz="half" idx="10"/>
          </p:nvPr>
        </p:nvSpPr>
        <p:spPr/>
        <p:txBody>
          <a:bodyPr/>
          <a:lstStyle/>
          <a:p>
            <a:fld id="{1F167CF7-D0BE-46FE-A269-8C40D6639FCC}" type="datetimeFigureOut">
              <a:rPr lang="en-GB" smtClean="0"/>
              <a:t>16/06/2020</a:t>
            </a:fld>
            <a:endParaRPr lang="en-GB"/>
          </a:p>
        </p:txBody>
      </p:sp>
      <p:sp>
        <p:nvSpPr>
          <p:cNvPr id="6" name="Footer Placeholder 5">
            <a:extLst>
              <a:ext uri="{FF2B5EF4-FFF2-40B4-BE49-F238E27FC236}">
                <a16:creationId xmlns:a16="http://schemas.microsoft.com/office/drawing/2014/main" id="{2ED22FC2-1096-48A2-A75B-E82C29C59F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FA3A97-0AA1-470D-A4F8-D3B430B42D5E}"/>
              </a:ext>
            </a:extLst>
          </p:cNvPr>
          <p:cNvSpPr>
            <a:spLocks noGrp="1"/>
          </p:cNvSpPr>
          <p:nvPr>
            <p:ph type="sldNum" sz="quarter" idx="12"/>
          </p:nvPr>
        </p:nvSpPr>
        <p:spPr/>
        <p:txBody>
          <a:bodyPr/>
          <a:lstStyle/>
          <a:p>
            <a:fld id="{545393EA-F535-4730-9843-B0AA780A8699}" type="slidenum">
              <a:rPr lang="en-GB" smtClean="0"/>
              <a:t>‹#›</a:t>
            </a:fld>
            <a:endParaRPr lang="en-GB"/>
          </a:p>
        </p:txBody>
      </p:sp>
    </p:spTree>
    <p:extLst>
      <p:ext uri="{BB962C8B-B14F-4D97-AF65-F5344CB8AC3E}">
        <p14:creationId xmlns:p14="http://schemas.microsoft.com/office/powerpoint/2010/main" val="111417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5F47B-256E-461C-A240-F6C3254C62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8B88FE-BFFE-4A52-852C-85B6BF64C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A2C854-958D-4BF9-9573-75062A71F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67CF7-D0BE-46FE-A269-8C40D6639FCC}" type="datetimeFigureOut">
              <a:rPr lang="en-GB" smtClean="0"/>
              <a:t>16/06/2020</a:t>
            </a:fld>
            <a:endParaRPr lang="en-GB"/>
          </a:p>
        </p:txBody>
      </p:sp>
      <p:sp>
        <p:nvSpPr>
          <p:cNvPr id="5" name="Footer Placeholder 4">
            <a:extLst>
              <a:ext uri="{FF2B5EF4-FFF2-40B4-BE49-F238E27FC236}">
                <a16:creationId xmlns:a16="http://schemas.microsoft.com/office/drawing/2014/main" id="{A968D6B0-2450-4848-B6A3-250F47100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4141B1-4048-4E88-9E30-1506ADF8AF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393EA-F535-4730-9843-B0AA780A8699}" type="slidenum">
              <a:rPr lang="en-GB" smtClean="0"/>
              <a:t>‹#›</a:t>
            </a:fld>
            <a:endParaRPr lang="en-GB"/>
          </a:p>
        </p:txBody>
      </p:sp>
    </p:spTree>
    <p:extLst>
      <p:ext uri="{BB962C8B-B14F-4D97-AF65-F5344CB8AC3E}">
        <p14:creationId xmlns:p14="http://schemas.microsoft.com/office/powerpoint/2010/main" val="318369541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JPG"/><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15.pn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9.wdp"/><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A224-60FD-432A-AB9B-1D91754E7B73}"/>
              </a:ext>
            </a:extLst>
          </p:cNvPr>
          <p:cNvSpPr>
            <a:spLocks noGrp="1"/>
          </p:cNvSpPr>
          <p:nvPr>
            <p:ph type="ctrTitle"/>
          </p:nvPr>
        </p:nvSpPr>
        <p:spPr>
          <a:xfrm>
            <a:off x="489545" y="612560"/>
            <a:ext cx="10982090" cy="3698080"/>
          </a:xfrm>
          <a:solidFill>
            <a:schemeClr val="accent2"/>
          </a:solidFill>
        </p:spPr>
        <p:txBody>
          <a:bodyPr>
            <a:normAutofit fontScale="90000"/>
          </a:bodyPr>
          <a:lstStyle/>
          <a:p>
            <a:pPr algn="ctr"/>
            <a:br>
              <a:rPr lang="en-GB" sz="4400" dirty="0">
                <a:solidFill>
                  <a:schemeClr val="bg1"/>
                </a:solidFill>
              </a:rPr>
            </a:br>
            <a:r>
              <a:rPr lang="en-GB" sz="4400" dirty="0">
                <a:solidFill>
                  <a:schemeClr val="bg1"/>
                </a:solidFill>
              </a:rPr>
              <a:t>Year 8 Art</a:t>
            </a:r>
            <a:br>
              <a:rPr lang="en-GB" sz="4000" dirty="0">
                <a:solidFill>
                  <a:schemeClr val="bg1"/>
                </a:solidFill>
              </a:rPr>
            </a:br>
            <a:r>
              <a:rPr lang="en-GB" sz="2400" dirty="0">
                <a:solidFill>
                  <a:schemeClr val="bg1"/>
                </a:solidFill>
              </a:rPr>
              <a:t>You will have one lesson with Mrs Wilson on Thursday 18</a:t>
            </a:r>
            <a:r>
              <a:rPr lang="en-GB" sz="2400" baseline="30000" dirty="0">
                <a:solidFill>
                  <a:schemeClr val="bg1"/>
                </a:solidFill>
              </a:rPr>
              <a:t>th</a:t>
            </a:r>
            <a:r>
              <a:rPr lang="en-GB" sz="2400" dirty="0">
                <a:solidFill>
                  <a:schemeClr val="bg1"/>
                </a:solidFill>
              </a:rPr>
              <a:t> June and one again in a fortnights time on Thursday 2</a:t>
            </a:r>
            <a:r>
              <a:rPr lang="en-GB" sz="2400" baseline="30000" dirty="0">
                <a:solidFill>
                  <a:schemeClr val="bg1"/>
                </a:solidFill>
              </a:rPr>
              <a:t>nd</a:t>
            </a:r>
            <a:r>
              <a:rPr lang="en-GB" sz="2400" dirty="0">
                <a:solidFill>
                  <a:schemeClr val="bg1"/>
                </a:solidFill>
              </a:rPr>
              <a:t> July. You have two weeks to complete the first task and will need to photograph it and email it to me with your name and form before the next lesson</a:t>
            </a:r>
            <a:br>
              <a:rPr lang="en-GB" sz="2400" dirty="0">
                <a:solidFill>
                  <a:schemeClr val="bg1"/>
                </a:solidFill>
              </a:rPr>
            </a:br>
            <a:br>
              <a:rPr lang="en-GB" sz="2400" dirty="0">
                <a:solidFill>
                  <a:schemeClr val="bg1"/>
                </a:solidFill>
              </a:rPr>
            </a:br>
            <a:r>
              <a:rPr lang="en-GB" sz="2400" dirty="0">
                <a:solidFill>
                  <a:schemeClr val="bg1"/>
                </a:solidFill>
              </a:rPr>
              <a:t>chloe.wilson@laconchildeschool.co.uk</a:t>
            </a:r>
            <a:br>
              <a:rPr lang="en-GB" sz="2400" dirty="0">
                <a:solidFill>
                  <a:schemeClr val="bg1"/>
                </a:solidFill>
              </a:rPr>
            </a:br>
            <a:endParaRPr lang="en-GB" sz="4000" dirty="0">
              <a:solidFill>
                <a:schemeClr val="bg1"/>
              </a:solidFill>
            </a:endParaRPr>
          </a:p>
        </p:txBody>
      </p:sp>
      <p:sp>
        <p:nvSpPr>
          <p:cNvPr id="4" name="TextBox 3">
            <a:extLst>
              <a:ext uri="{FF2B5EF4-FFF2-40B4-BE49-F238E27FC236}">
                <a16:creationId xmlns:a16="http://schemas.microsoft.com/office/drawing/2014/main" id="{0DBB1CEE-1F68-40D3-BFBA-EE8E36F939E1}"/>
              </a:ext>
            </a:extLst>
          </p:cNvPr>
          <p:cNvSpPr txBox="1"/>
          <p:nvPr/>
        </p:nvSpPr>
        <p:spPr>
          <a:xfrm>
            <a:off x="204184" y="5219487"/>
            <a:ext cx="11700770" cy="923330"/>
          </a:xfrm>
          <a:prstGeom prst="rect">
            <a:avLst/>
          </a:prstGeom>
          <a:noFill/>
        </p:spPr>
        <p:txBody>
          <a:bodyPr wrap="square" rtlCol="0">
            <a:spAutoFit/>
          </a:bodyPr>
          <a:lstStyle/>
          <a:p>
            <a:r>
              <a:rPr lang="en-GB" dirty="0"/>
              <a:t>Welcome to those who have been completing the work set by me in the last two weeks. Your work has been good, well done if this is you. I will be setting an ongoing project that should last you until the end of the term. If you haven’t done so already, see the previous two weeks PowerPoints on the website</a:t>
            </a:r>
          </a:p>
        </p:txBody>
      </p:sp>
    </p:spTree>
    <p:extLst>
      <p:ext uri="{BB962C8B-B14F-4D97-AF65-F5344CB8AC3E}">
        <p14:creationId xmlns:p14="http://schemas.microsoft.com/office/powerpoint/2010/main" val="4228393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C609A-F357-4A2E-B09D-86D9A40555D2}"/>
              </a:ext>
            </a:extLst>
          </p:cNvPr>
          <p:cNvSpPr txBox="1"/>
          <p:nvPr/>
        </p:nvSpPr>
        <p:spPr>
          <a:xfrm>
            <a:off x="128436" y="286449"/>
            <a:ext cx="9542480" cy="584775"/>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During the past two weeks you have created some great work in response to Boyle family and Andy Goldsworthy. Here are some examples of the lovely work I’ve had from you.</a:t>
            </a:r>
          </a:p>
        </p:txBody>
      </p:sp>
      <p:sp>
        <p:nvSpPr>
          <p:cNvPr id="5" name="TextBox 4">
            <a:extLst>
              <a:ext uri="{FF2B5EF4-FFF2-40B4-BE49-F238E27FC236}">
                <a16:creationId xmlns:a16="http://schemas.microsoft.com/office/drawing/2014/main" id="{4B61F1C5-3D9E-43A2-A2D4-C48CA4C7CB60}"/>
              </a:ext>
            </a:extLst>
          </p:cNvPr>
          <p:cNvSpPr txBox="1"/>
          <p:nvPr/>
        </p:nvSpPr>
        <p:spPr>
          <a:xfrm>
            <a:off x="9771253" y="2429626"/>
            <a:ext cx="2420747" cy="830997"/>
          </a:xfrm>
          <a:prstGeom prst="rect">
            <a:avLst/>
          </a:prstGeom>
          <a:solidFill>
            <a:schemeClr val="bg1"/>
          </a:solidFill>
        </p:spPr>
        <p:txBody>
          <a:bodyPr wrap="square" rtlCol="0">
            <a:spAutoFit/>
          </a:bodyPr>
          <a:lstStyle/>
          <a:p>
            <a:r>
              <a:rPr lang="en-GB" sz="1200" dirty="0"/>
              <a:t>Addison Crescent Study (London Series) 1969</a:t>
            </a:r>
          </a:p>
          <a:p>
            <a:r>
              <a:rPr lang="en-GB" sz="1200" dirty="0"/>
              <a:t>Painted fibreglass &amp; mixed media</a:t>
            </a:r>
          </a:p>
        </p:txBody>
      </p:sp>
      <p:sp>
        <p:nvSpPr>
          <p:cNvPr id="12" name="TextBox 11">
            <a:extLst>
              <a:ext uri="{FF2B5EF4-FFF2-40B4-BE49-F238E27FC236}">
                <a16:creationId xmlns:a16="http://schemas.microsoft.com/office/drawing/2014/main" id="{3000AE59-C1D6-4478-ABB1-FC2D2C575769}"/>
              </a:ext>
            </a:extLst>
          </p:cNvPr>
          <p:cNvSpPr txBox="1"/>
          <p:nvPr/>
        </p:nvSpPr>
        <p:spPr>
          <a:xfrm>
            <a:off x="9670916" y="5144604"/>
            <a:ext cx="2420747" cy="646331"/>
          </a:xfrm>
          <a:prstGeom prst="rect">
            <a:avLst/>
          </a:prstGeom>
          <a:solidFill>
            <a:schemeClr val="bg1"/>
          </a:solidFill>
        </p:spPr>
        <p:txBody>
          <a:bodyPr wrap="square" rtlCol="0">
            <a:spAutoFit/>
          </a:bodyPr>
          <a:lstStyle/>
          <a:p>
            <a:r>
              <a:rPr lang="en-GB" sz="1200" dirty="0"/>
              <a:t>Holland Park Avenue Study, London Series (1967). Cobbles Study, </a:t>
            </a:r>
            <a:r>
              <a:rPr lang="en-GB" sz="1200" dirty="0" err="1"/>
              <a:t>Lorrypark</a:t>
            </a:r>
            <a:r>
              <a:rPr lang="en-GB" sz="1200" dirty="0"/>
              <a:t> Series (1976). </a:t>
            </a:r>
          </a:p>
        </p:txBody>
      </p:sp>
      <p:pic>
        <p:nvPicPr>
          <p:cNvPr id="9" name="Picture 8" descr="A close up of a fish&#10;&#10;Description automatically generated">
            <a:extLst>
              <a:ext uri="{FF2B5EF4-FFF2-40B4-BE49-F238E27FC236}">
                <a16:creationId xmlns:a16="http://schemas.microsoft.com/office/drawing/2014/main" id="{97EC4D5D-80D2-4E8D-B01D-C2D0044D3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7" y="2518872"/>
            <a:ext cx="1644981" cy="1536952"/>
          </a:xfrm>
          <a:prstGeom prst="rect">
            <a:avLst/>
          </a:prstGeom>
          <a:ln>
            <a:solidFill>
              <a:schemeClr val="bg1"/>
            </a:solidFill>
          </a:ln>
        </p:spPr>
      </p:pic>
      <p:pic>
        <p:nvPicPr>
          <p:cNvPr id="14" name="Picture 13">
            <a:extLst>
              <a:ext uri="{FF2B5EF4-FFF2-40B4-BE49-F238E27FC236}">
                <a16:creationId xmlns:a16="http://schemas.microsoft.com/office/drawing/2014/main" id="{EAE78F70-AA02-44E8-A7D0-EC69C7222EF7}"/>
              </a:ext>
            </a:extLst>
          </p:cNvPr>
          <p:cNvPicPr>
            <a:picLocks noChangeAspect="1"/>
          </p:cNvPicPr>
          <p:nvPr/>
        </p:nvPicPr>
        <p:blipFill rotWithShape="1">
          <a:blip r:embed="rId3"/>
          <a:srcRect l="23623" t="21940" r="26801" b="13842"/>
          <a:stretch/>
        </p:blipFill>
        <p:spPr>
          <a:xfrm>
            <a:off x="87437" y="1235965"/>
            <a:ext cx="1638220" cy="1193661"/>
          </a:xfrm>
          <a:prstGeom prst="rect">
            <a:avLst/>
          </a:prstGeom>
          <a:ln>
            <a:solidFill>
              <a:schemeClr val="bg1"/>
            </a:solidFill>
          </a:ln>
        </p:spPr>
      </p:pic>
      <p:pic>
        <p:nvPicPr>
          <p:cNvPr id="15" name="Picture 14">
            <a:extLst>
              <a:ext uri="{FF2B5EF4-FFF2-40B4-BE49-F238E27FC236}">
                <a16:creationId xmlns:a16="http://schemas.microsoft.com/office/drawing/2014/main" id="{241FC690-B388-424F-BCBE-4D9376127893}"/>
              </a:ext>
            </a:extLst>
          </p:cNvPr>
          <p:cNvPicPr>
            <a:picLocks noChangeAspect="1"/>
          </p:cNvPicPr>
          <p:nvPr/>
        </p:nvPicPr>
        <p:blipFill rotWithShape="1">
          <a:blip r:embed="rId4"/>
          <a:srcRect b="15090"/>
          <a:stretch/>
        </p:blipFill>
        <p:spPr>
          <a:xfrm>
            <a:off x="9854214" y="78719"/>
            <a:ext cx="2250349" cy="2296106"/>
          </a:xfrm>
          <a:prstGeom prst="rect">
            <a:avLst/>
          </a:prstGeom>
          <a:ln>
            <a:solidFill>
              <a:schemeClr val="bg1"/>
            </a:solidFill>
          </a:ln>
        </p:spPr>
      </p:pic>
      <p:pic>
        <p:nvPicPr>
          <p:cNvPr id="16" name="Picture 15" descr="A large empty room&#10;&#10;Description automatically generated">
            <a:extLst>
              <a:ext uri="{FF2B5EF4-FFF2-40B4-BE49-F238E27FC236}">
                <a16:creationId xmlns:a16="http://schemas.microsoft.com/office/drawing/2014/main" id="{F3FBBFC1-E3AD-4497-92ED-1E7238F36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0916" y="3287348"/>
            <a:ext cx="2420747" cy="1817314"/>
          </a:xfrm>
          <a:prstGeom prst="rect">
            <a:avLst/>
          </a:prstGeom>
        </p:spPr>
      </p:pic>
      <p:cxnSp>
        <p:nvCxnSpPr>
          <p:cNvPr id="13" name="Straight Arrow Connector 12">
            <a:extLst>
              <a:ext uri="{FF2B5EF4-FFF2-40B4-BE49-F238E27FC236}">
                <a16:creationId xmlns:a16="http://schemas.microsoft.com/office/drawing/2014/main" id="{6F7F6B2E-0FCE-4942-8550-E54B2A6CD0E7}"/>
              </a:ext>
            </a:extLst>
          </p:cNvPr>
          <p:cNvCxnSpPr>
            <a:cxnSpLocks/>
          </p:cNvCxnSpPr>
          <p:nvPr/>
        </p:nvCxnSpPr>
        <p:spPr>
          <a:xfrm>
            <a:off x="8705237" y="669150"/>
            <a:ext cx="1504083" cy="116364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014CE7F-1AB1-468A-8192-6124F73EDDE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8895" t="7017" r="10952" b="4340"/>
          <a:stretch/>
        </p:blipFill>
        <p:spPr>
          <a:xfrm>
            <a:off x="5776506" y="959133"/>
            <a:ext cx="3109188" cy="2946547"/>
          </a:xfrm>
          <a:prstGeom prst="rect">
            <a:avLst/>
          </a:prstGeom>
          <a:ln>
            <a:solidFill>
              <a:schemeClr val="bg1"/>
            </a:solidFill>
          </a:ln>
        </p:spPr>
      </p:pic>
      <p:pic>
        <p:nvPicPr>
          <p:cNvPr id="3" name="Picture 2">
            <a:extLst>
              <a:ext uri="{FF2B5EF4-FFF2-40B4-BE49-F238E27FC236}">
                <a16:creationId xmlns:a16="http://schemas.microsoft.com/office/drawing/2014/main" id="{FC403310-2B00-435D-8BC0-FBBCE40081C5}"/>
              </a:ext>
            </a:extLst>
          </p:cNvPr>
          <p:cNvPicPr>
            <a:picLocks noChangeAspect="1"/>
          </p:cNvPicPr>
          <p:nvPr/>
        </p:nvPicPr>
        <p:blipFill>
          <a:blip r:embed="rId8"/>
          <a:stretch>
            <a:fillRect/>
          </a:stretch>
        </p:blipFill>
        <p:spPr>
          <a:xfrm>
            <a:off x="2730536" y="1114582"/>
            <a:ext cx="2957919" cy="2993217"/>
          </a:xfrm>
          <a:prstGeom prst="rect">
            <a:avLst/>
          </a:prstGeom>
          <a:ln>
            <a:solidFill>
              <a:schemeClr val="bg1"/>
            </a:solidFill>
          </a:ln>
        </p:spPr>
      </p:pic>
      <p:pic>
        <p:nvPicPr>
          <p:cNvPr id="1026" name="Picture 2">
            <a:extLst>
              <a:ext uri="{FF2B5EF4-FFF2-40B4-BE49-F238E27FC236}">
                <a16:creationId xmlns:a16="http://schemas.microsoft.com/office/drawing/2014/main" id="{7C4D112E-5508-44DB-9217-B87E9C1C30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091" b="2613"/>
          <a:stretch/>
        </p:blipFill>
        <p:spPr bwMode="auto">
          <a:xfrm rot="16200000">
            <a:off x="6235957" y="3830263"/>
            <a:ext cx="2799531" cy="3109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FCEE0A7-F7C7-4CD1-9376-564890AB6B62}"/>
              </a:ext>
            </a:extLst>
          </p:cNvPr>
          <p:cNvCxnSpPr>
            <a:cxnSpLocks/>
          </p:cNvCxnSpPr>
          <p:nvPr/>
        </p:nvCxnSpPr>
        <p:spPr>
          <a:xfrm flipH="1">
            <a:off x="488272" y="856125"/>
            <a:ext cx="434555" cy="8306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8E7CF20-9157-4A39-BCB0-BC8F54E3D2FC}"/>
              </a:ext>
            </a:extLst>
          </p:cNvPr>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10742" y="4216662"/>
            <a:ext cx="2673929" cy="2078771"/>
          </a:xfrm>
          <a:prstGeom prst="rect">
            <a:avLst/>
          </a:prstGeom>
          <a:ln>
            <a:solidFill>
              <a:schemeClr val="bg1"/>
            </a:solidFill>
          </a:ln>
        </p:spPr>
      </p:pic>
      <p:pic>
        <p:nvPicPr>
          <p:cNvPr id="21" name="Picture 20">
            <a:extLst>
              <a:ext uri="{FF2B5EF4-FFF2-40B4-BE49-F238E27FC236}">
                <a16:creationId xmlns:a16="http://schemas.microsoft.com/office/drawing/2014/main" id="{423CFC9D-D79B-4D4E-B712-1839BF25A8AE}"/>
              </a:ext>
            </a:extLst>
          </p:cNvPr>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831745" y="4431425"/>
            <a:ext cx="2654189" cy="2110890"/>
          </a:xfrm>
          <a:prstGeom prst="rect">
            <a:avLst/>
          </a:prstGeom>
          <a:ln>
            <a:solidFill>
              <a:schemeClr val="bg1"/>
            </a:solidFill>
          </a:ln>
        </p:spPr>
      </p:pic>
    </p:spTree>
    <p:extLst>
      <p:ext uri="{BB962C8B-B14F-4D97-AF65-F5344CB8AC3E}">
        <p14:creationId xmlns:p14="http://schemas.microsoft.com/office/powerpoint/2010/main" val="205212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615F96C4-BE27-414B-89E2-D4CEAFB290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779" t="11805" r="4999" b="56094"/>
          <a:stretch/>
        </p:blipFill>
        <p:spPr>
          <a:xfrm>
            <a:off x="4233948" y="3579921"/>
            <a:ext cx="4950834" cy="3063634"/>
          </a:xfrm>
          <a:prstGeom prst="rect">
            <a:avLst/>
          </a:prstGeom>
        </p:spPr>
      </p:pic>
      <p:sp>
        <p:nvSpPr>
          <p:cNvPr id="2" name="Title 1">
            <a:extLst>
              <a:ext uri="{FF2B5EF4-FFF2-40B4-BE49-F238E27FC236}">
                <a16:creationId xmlns:a16="http://schemas.microsoft.com/office/drawing/2014/main" id="{A4C7BFA6-D630-4E98-A461-B3ACAD691518}"/>
              </a:ext>
            </a:extLst>
          </p:cNvPr>
          <p:cNvSpPr>
            <a:spLocks noGrp="1"/>
          </p:cNvSpPr>
          <p:nvPr>
            <p:ph type="title"/>
          </p:nvPr>
        </p:nvSpPr>
        <p:spPr>
          <a:xfrm>
            <a:off x="408350" y="426686"/>
            <a:ext cx="3566691" cy="686167"/>
          </a:xfrm>
        </p:spPr>
        <p:txBody>
          <a:bodyPr>
            <a:normAutofit fontScale="90000"/>
          </a:bodyPr>
          <a:lstStyle/>
          <a:p>
            <a:r>
              <a:rPr lang="en-GB" dirty="0"/>
              <a:t>Mark making</a:t>
            </a:r>
          </a:p>
        </p:txBody>
      </p:sp>
      <p:pic>
        <p:nvPicPr>
          <p:cNvPr id="5" name="Content Placeholder 4" descr="A screenshot of a cell phone&#10;&#10;Description automatically generated">
            <a:extLst>
              <a:ext uri="{FF2B5EF4-FFF2-40B4-BE49-F238E27FC236}">
                <a16:creationId xmlns:a16="http://schemas.microsoft.com/office/drawing/2014/main" id="{807D373E-4EB5-4A13-8D9E-37DEA794F4D8}"/>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761" t="21529" r="6453" b="41858"/>
          <a:stretch/>
        </p:blipFill>
        <p:spPr>
          <a:xfrm>
            <a:off x="270749" y="3206807"/>
            <a:ext cx="3841895" cy="2881423"/>
          </a:xfrm>
        </p:spPr>
      </p:pic>
      <p:pic>
        <p:nvPicPr>
          <p:cNvPr id="7" name="Picture 6" descr="A screenshot of a cell phone&#10;&#10;Description automatically generated">
            <a:extLst>
              <a:ext uri="{FF2B5EF4-FFF2-40B4-BE49-F238E27FC236}">
                <a16:creationId xmlns:a16="http://schemas.microsoft.com/office/drawing/2014/main" id="{2E9C9997-A23D-4318-8193-CD9AA1BD7A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589" t="31505" r="2136" b="31650"/>
          <a:stretch/>
        </p:blipFill>
        <p:spPr>
          <a:xfrm>
            <a:off x="7077948" y="137355"/>
            <a:ext cx="4881102" cy="3355758"/>
          </a:xfrm>
          <a:prstGeom prst="rect">
            <a:avLst/>
          </a:prstGeom>
        </p:spPr>
      </p:pic>
      <p:sp>
        <p:nvSpPr>
          <p:cNvPr id="6" name="TextBox 5">
            <a:extLst>
              <a:ext uri="{FF2B5EF4-FFF2-40B4-BE49-F238E27FC236}">
                <a16:creationId xmlns:a16="http://schemas.microsoft.com/office/drawing/2014/main" id="{002B2604-0AB8-43BC-AD04-3FA74DF8FA81}"/>
              </a:ext>
            </a:extLst>
          </p:cNvPr>
          <p:cNvSpPr txBox="1"/>
          <p:nvPr/>
        </p:nvSpPr>
        <p:spPr>
          <a:xfrm>
            <a:off x="170808" y="1688558"/>
            <a:ext cx="6778100" cy="1323439"/>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have been using your observational skills in the last two art tasks, looking up close at textures, patterns and colour. Now you will be able to create your own. You will make your own texture book (to bring into school in September) and to use as inspiration in the next fortnights lesson.</a:t>
            </a:r>
          </a:p>
        </p:txBody>
      </p:sp>
    </p:spTree>
    <p:extLst>
      <p:ext uri="{BB962C8B-B14F-4D97-AF65-F5344CB8AC3E}">
        <p14:creationId xmlns:p14="http://schemas.microsoft.com/office/powerpoint/2010/main" val="5925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iece of paper&#10;&#10;Description automatically generated">
            <a:extLst>
              <a:ext uri="{FF2B5EF4-FFF2-40B4-BE49-F238E27FC236}">
                <a16:creationId xmlns:a16="http://schemas.microsoft.com/office/drawing/2014/main" id="{37411DA3-7B07-4CF8-99FE-71C31B415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05235" y="591935"/>
            <a:ext cx="3475515" cy="2606637"/>
          </a:xfrm>
          <a:prstGeom prst="rect">
            <a:avLst/>
          </a:prstGeom>
          <a:ln>
            <a:solidFill>
              <a:schemeClr val="bg1"/>
            </a:solidFill>
          </a:ln>
        </p:spPr>
      </p:pic>
      <p:sp>
        <p:nvSpPr>
          <p:cNvPr id="2" name="Title 1">
            <a:extLst>
              <a:ext uri="{FF2B5EF4-FFF2-40B4-BE49-F238E27FC236}">
                <a16:creationId xmlns:a16="http://schemas.microsoft.com/office/drawing/2014/main" id="{D79CFEBF-505F-4730-8E97-4502FC3098E3}"/>
              </a:ext>
            </a:extLst>
          </p:cNvPr>
          <p:cNvSpPr>
            <a:spLocks noGrp="1"/>
          </p:cNvSpPr>
          <p:nvPr>
            <p:ph type="title"/>
          </p:nvPr>
        </p:nvSpPr>
        <p:spPr>
          <a:xfrm>
            <a:off x="121350" y="157496"/>
            <a:ext cx="4947800" cy="609256"/>
          </a:xfrm>
          <a:ln>
            <a:noFill/>
          </a:ln>
        </p:spPr>
        <p:txBody>
          <a:bodyPr/>
          <a:lstStyle/>
          <a:p>
            <a:r>
              <a:rPr lang="en-GB" sz="2800" dirty="0"/>
              <a:t>Paper technique examples</a:t>
            </a:r>
          </a:p>
        </p:txBody>
      </p:sp>
      <p:pic>
        <p:nvPicPr>
          <p:cNvPr id="5" name="Content Placeholder 4" descr="A picture containing game&#10;&#10;Description automatically generated">
            <a:extLst>
              <a:ext uri="{FF2B5EF4-FFF2-40B4-BE49-F238E27FC236}">
                <a16:creationId xmlns:a16="http://schemas.microsoft.com/office/drawing/2014/main" id="{0B7983D7-20AB-4E70-A555-A652961B83E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039441" y="1825625"/>
            <a:ext cx="2113118" cy="4351338"/>
          </a:xfrm>
          <a:ln>
            <a:solidFill>
              <a:schemeClr val="bg1"/>
            </a:solidFill>
          </a:ln>
        </p:spPr>
      </p:pic>
      <p:pic>
        <p:nvPicPr>
          <p:cNvPr id="7" name="Picture 6" descr="A picture containing fabric, stone&#10;&#10;Description automatically generated">
            <a:extLst>
              <a:ext uri="{FF2B5EF4-FFF2-40B4-BE49-F238E27FC236}">
                <a16:creationId xmlns:a16="http://schemas.microsoft.com/office/drawing/2014/main" id="{17996D21-3FB6-4915-B459-DEB70832E32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6522" b="14583"/>
          <a:stretch/>
        </p:blipFill>
        <p:spPr>
          <a:xfrm>
            <a:off x="2420418" y="2276956"/>
            <a:ext cx="2606637" cy="4234815"/>
          </a:xfrm>
          <a:prstGeom prst="rect">
            <a:avLst/>
          </a:prstGeom>
          <a:ln>
            <a:solidFill>
              <a:schemeClr val="bg1"/>
            </a:solidFill>
          </a:ln>
        </p:spPr>
      </p:pic>
      <p:pic>
        <p:nvPicPr>
          <p:cNvPr id="9" name="Picture 8" descr="A picture containing table, sitting&#10;&#10;Description automatically generated">
            <a:extLst>
              <a:ext uri="{FF2B5EF4-FFF2-40B4-BE49-F238E27FC236}">
                <a16:creationId xmlns:a16="http://schemas.microsoft.com/office/drawing/2014/main" id="{BF0B0340-2C2B-4B07-80B5-82438EEA540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1651" b="25371"/>
          <a:stretch/>
        </p:blipFill>
        <p:spPr>
          <a:xfrm>
            <a:off x="4745706" y="2580046"/>
            <a:ext cx="2798078" cy="3628634"/>
          </a:xfrm>
          <a:prstGeom prst="rect">
            <a:avLst/>
          </a:prstGeom>
          <a:ln>
            <a:solidFill>
              <a:schemeClr val="bg1"/>
            </a:solidFill>
          </a:ln>
        </p:spPr>
      </p:pic>
      <p:pic>
        <p:nvPicPr>
          <p:cNvPr id="11" name="Picture 10" descr="A picture containing table, sitting, yellow, old&#10;&#10;Description automatically generated">
            <a:extLst>
              <a:ext uri="{FF2B5EF4-FFF2-40B4-BE49-F238E27FC236}">
                <a16:creationId xmlns:a16="http://schemas.microsoft.com/office/drawing/2014/main" id="{C371952E-0DC0-44F0-8A5A-B4ECD9B9BE23}"/>
              </a:ext>
            </a:extLst>
          </p:cNvPr>
          <p:cNvPicPr>
            <a:picLocks noChangeAspect="1"/>
          </p:cNvPicPr>
          <p:nvPr/>
        </p:nvPicPr>
        <p:blipFill rotWithShape="1">
          <a:blip r:embed="rId8">
            <a:extLst>
              <a:ext uri="{28A0092B-C50C-407E-A947-70E740481C1C}">
                <a14:useLocalDpi xmlns:a14="http://schemas.microsoft.com/office/drawing/2010/main" val="0"/>
              </a:ext>
            </a:extLst>
          </a:blip>
          <a:srcRect b="19018"/>
          <a:stretch/>
        </p:blipFill>
        <p:spPr>
          <a:xfrm>
            <a:off x="121350" y="2343705"/>
            <a:ext cx="2228892" cy="3716880"/>
          </a:xfrm>
          <a:prstGeom prst="rect">
            <a:avLst/>
          </a:prstGeom>
          <a:ln>
            <a:solidFill>
              <a:schemeClr val="bg1"/>
            </a:solidFill>
          </a:ln>
        </p:spPr>
      </p:pic>
      <p:pic>
        <p:nvPicPr>
          <p:cNvPr id="10" name="Picture 9">
            <a:extLst>
              <a:ext uri="{FF2B5EF4-FFF2-40B4-BE49-F238E27FC236}">
                <a16:creationId xmlns:a16="http://schemas.microsoft.com/office/drawing/2014/main" id="{662E1DC3-94BC-4C56-9AB9-CE558D2B7FF6}"/>
              </a:ext>
            </a:extLst>
          </p:cNvPr>
          <p:cNvPicPr>
            <a:picLocks noChangeAspect="1"/>
          </p:cNvPicPr>
          <p:nvPr/>
        </p:nvPicPr>
        <p:blipFill rotWithShape="1">
          <a:blip r:embed="rId9">
            <a:extLst>
              <a:ext uri="{28A0092B-C50C-407E-A947-70E740481C1C}">
                <a14:useLocalDpi xmlns:a14="http://schemas.microsoft.com/office/drawing/2010/main" val="0"/>
              </a:ext>
            </a:extLst>
          </a:blip>
          <a:srcRect l="50385" t="5890" b="15000"/>
          <a:stretch/>
        </p:blipFill>
        <p:spPr>
          <a:xfrm>
            <a:off x="10023551" y="157496"/>
            <a:ext cx="1992825" cy="6543008"/>
          </a:xfrm>
          <a:prstGeom prst="rect">
            <a:avLst/>
          </a:prstGeom>
          <a:ln>
            <a:solidFill>
              <a:schemeClr val="bg1"/>
            </a:solidFill>
          </a:ln>
        </p:spPr>
      </p:pic>
      <p:sp>
        <p:nvSpPr>
          <p:cNvPr id="12" name="TextBox 11">
            <a:extLst>
              <a:ext uri="{FF2B5EF4-FFF2-40B4-BE49-F238E27FC236}">
                <a16:creationId xmlns:a16="http://schemas.microsoft.com/office/drawing/2014/main" id="{5EF1A28B-BE10-41A7-A5E6-19D372868315}"/>
              </a:ext>
            </a:extLst>
          </p:cNvPr>
          <p:cNvSpPr txBox="1"/>
          <p:nvPr/>
        </p:nvSpPr>
        <p:spPr>
          <a:xfrm>
            <a:off x="155002" y="799386"/>
            <a:ext cx="7107433" cy="1569660"/>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could use newspaper, paper plate edging, paper straws, string, oranges bag. What </a:t>
            </a:r>
            <a:r>
              <a:rPr lang="en-GB" sz="1600" b="1" dirty="0">
                <a:solidFill>
                  <a:srgbClr val="002060"/>
                </a:solidFill>
              </a:rPr>
              <a:t>textures</a:t>
            </a:r>
            <a:r>
              <a:rPr lang="en-GB" sz="1600" dirty="0">
                <a:solidFill>
                  <a:srgbClr val="002060"/>
                </a:solidFill>
              </a:rPr>
              <a:t> or </a:t>
            </a:r>
            <a:r>
              <a:rPr lang="en-GB" sz="1600" b="1" dirty="0">
                <a:solidFill>
                  <a:srgbClr val="002060"/>
                </a:solidFill>
              </a:rPr>
              <a:t>patterns</a:t>
            </a:r>
            <a:r>
              <a:rPr lang="en-GB" sz="1600" dirty="0">
                <a:solidFill>
                  <a:srgbClr val="002060"/>
                </a:solidFill>
              </a:rPr>
              <a:t> can you make? I used the patterned side of an old envelope; you can make a variety of textures with one material. You don’t need to get fancy materials – be imaginative and recycle. Please ask permission before cutting anything up</a:t>
            </a:r>
          </a:p>
        </p:txBody>
      </p:sp>
    </p:spTree>
    <p:extLst>
      <p:ext uri="{BB962C8B-B14F-4D97-AF65-F5344CB8AC3E}">
        <p14:creationId xmlns:p14="http://schemas.microsoft.com/office/powerpoint/2010/main" val="332344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ood&#10;&#10;Description automatically generated">
            <a:extLst>
              <a:ext uri="{FF2B5EF4-FFF2-40B4-BE49-F238E27FC236}">
                <a16:creationId xmlns:a16="http://schemas.microsoft.com/office/drawing/2014/main" id="{24AA1F15-B6CA-460F-B645-2FC5E40C79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797335" y="2269888"/>
            <a:ext cx="2113118" cy="4351338"/>
          </a:xfrm>
          <a:ln>
            <a:solidFill>
              <a:schemeClr val="bg1"/>
            </a:solidFill>
          </a:ln>
        </p:spPr>
      </p:pic>
      <p:pic>
        <p:nvPicPr>
          <p:cNvPr id="4" name="Picture 3" descr="A picture containing clothing, cake&#10;&#10;Description automatically generated">
            <a:extLst>
              <a:ext uri="{FF2B5EF4-FFF2-40B4-BE49-F238E27FC236}">
                <a16:creationId xmlns:a16="http://schemas.microsoft.com/office/drawing/2014/main" id="{BCC436C0-D599-412F-92AC-35E1A5122BDC}"/>
              </a:ext>
            </a:extLst>
          </p:cNvPr>
          <p:cNvPicPr>
            <a:picLocks noChangeAspect="1"/>
          </p:cNvPicPr>
          <p:nvPr/>
        </p:nvPicPr>
        <p:blipFill rotWithShape="1">
          <a:blip r:embed="rId3">
            <a:extLst>
              <a:ext uri="{28A0092B-C50C-407E-A947-70E740481C1C}">
                <a14:useLocalDpi xmlns:a14="http://schemas.microsoft.com/office/drawing/2010/main" val="0"/>
              </a:ext>
            </a:extLst>
          </a:blip>
          <a:srcRect t="7254" b="13459"/>
          <a:stretch/>
        </p:blipFill>
        <p:spPr>
          <a:xfrm>
            <a:off x="98920" y="440826"/>
            <a:ext cx="3559323" cy="5811274"/>
          </a:xfrm>
          <a:prstGeom prst="rect">
            <a:avLst/>
          </a:prstGeom>
          <a:ln>
            <a:solidFill>
              <a:schemeClr val="bg1"/>
            </a:solidFill>
          </a:ln>
        </p:spPr>
      </p:pic>
      <p:pic>
        <p:nvPicPr>
          <p:cNvPr id="5" name="Picture 4">
            <a:extLst>
              <a:ext uri="{FF2B5EF4-FFF2-40B4-BE49-F238E27FC236}">
                <a16:creationId xmlns:a16="http://schemas.microsoft.com/office/drawing/2014/main" id="{7A828662-734F-441C-9263-1D94D256CD10}"/>
              </a:ext>
            </a:extLst>
          </p:cNvPr>
          <p:cNvPicPr>
            <a:picLocks noChangeAspect="1"/>
          </p:cNvPicPr>
          <p:nvPr/>
        </p:nvPicPr>
        <p:blipFill rotWithShape="1">
          <a:blip r:embed="rId4">
            <a:extLst>
              <a:ext uri="{28A0092B-C50C-407E-A947-70E740481C1C}">
                <a14:useLocalDpi xmlns:a14="http://schemas.microsoft.com/office/drawing/2010/main" val="0"/>
              </a:ext>
            </a:extLst>
          </a:blip>
          <a:srcRect t="5712" r="60840" b="39500"/>
          <a:stretch/>
        </p:blipFill>
        <p:spPr>
          <a:xfrm>
            <a:off x="9863498" y="176752"/>
            <a:ext cx="2230226" cy="6425440"/>
          </a:xfrm>
          <a:prstGeom prst="rect">
            <a:avLst/>
          </a:prstGeom>
          <a:ln>
            <a:solidFill>
              <a:schemeClr val="bg1"/>
            </a:solidFill>
          </a:ln>
        </p:spPr>
      </p:pic>
      <p:sp>
        <p:nvSpPr>
          <p:cNvPr id="6" name="Title 1">
            <a:extLst>
              <a:ext uri="{FF2B5EF4-FFF2-40B4-BE49-F238E27FC236}">
                <a16:creationId xmlns:a16="http://schemas.microsoft.com/office/drawing/2014/main" id="{4DB58E0A-3A16-4C40-9586-E863CCE9F674}"/>
              </a:ext>
            </a:extLst>
          </p:cNvPr>
          <p:cNvSpPr txBox="1">
            <a:spLocks/>
          </p:cNvSpPr>
          <p:nvPr/>
        </p:nvSpPr>
        <p:spPr>
          <a:xfrm>
            <a:off x="4125167" y="255808"/>
            <a:ext cx="5362113" cy="609256"/>
          </a:xfrm>
          <a:prstGeom prst="rect">
            <a:avLst/>
          </a:prstGeom>
          <a:ln>
            <a:solidFill>
              <a:schemeClr val="bg1"/>
            </a:solidFill>
          </a:ln>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chemeClr val="tx1"/>
                </a:solidFill>
              </a:rPr>
              <a:t>Painted technique examples</a:t>
            </a:r>
          </a:p>
        </p:txBody>
      </p:sp>
      <p:sp>
        <p:nvSpPr>
          <p:cNvPr id="9" name="TextBox 8">
            <a:extLst>
              <a:ext uri="{FF2B5EF4-FFF2-40B4-BE49-F238E27FC236}">
                <a16:creationId xmlns:a16="http://schemas.microsoft.com/office/drawing/2014/main" id="{1E19F748-C8FC-4873-A6F5-C63960C6902B}"/>
              </a:ext>
            </a:extLst>
          </p:cNvPr>
          <p:cNvSpPr txBox="1"/>
          <p:nvPr/>
        </p:nvSpPr>
        <p:spPr>
          <a:xfrm>
            <a:off x="3103941" y="1028867"/>
            <a:ext cx="6616801" cy="1077218"/>
          </a:xfrm>
          <a:prstGeom prst="rect">
            <a:avLst/>
          </a:prstGeom>
          <a:solidFill>
            <a:schemeClr val="accent2"/>
          </a:solidFill>
          <a:ln>
            <a:solidFill>
              <a:schemeClr val="bg1"/>
            </a:solidFill>
          </a:ln>
        </p:spPr>
        <p:txBody>
          <a:bodyPr wrap="square" rtlCol="0">
            <a:spAutoFit/>
          </a:bodyPr>
          <a:lstStyle/>
          <a:p>
            <a:pPr algn="just"/>
            <a:r>
              <a:rPr lang="en-GB" sz="1600" dirty="0">
                <a:solidFill>
                  <a:srgbClr val="002060"/>
                </a:solidFill>
              </a:rPr>
              <a:t>You could use paint and lentils/couscous/sand, try scrapping it printing, dabbing mixing it. What </a:t>
            </a:r>
            <a:r>
              <a:rPr lang="en-GB" sz="1600" b="1" dirty="0">
                <a:solidFill>
                  <a:srgbClr val="002060"/>
                </a:solidFill>
              </a:rPr>
              <a:t>textures</a:t>
            </a:r>
            <a:r>
              <a:rPr lang="en-GB" sz="1600" dirty="0">
                <a:solidFill>
                  <a:srgbClr val="002060"/>
                </a:solidFill>
              </a:rPr>
              <a:t> or </a:t>
            </a:r>
            <a:r>
              <a:rPr lang="en-GB" sz="1600" b="1" dirty="0">
                <a:solidFill>
                  <a:srgbClr val="002060"/>
                </a:solidFill>
              </a:rPr>
              <a:t>patterns</a:t>
            </a:r>
            <a:r>
              <a:rPr lang="en-GB" sz="1600" dirty="0">
                <a:solidFill>
                  <a:srgbClr val="002060"/>
                </a:solidFill>
              </a:rPr>
              <a:t> can you make? Please ask permission before using materials in your home or making a mess!</a:t>
            </a:r>
          </a:p>
        </p:txBody>
      </p:sp>
      <p:pic>
        <p:nvPicPr>
          <p:cNvPr id="10" name="Content Placeholder 4" descr="A picture containing table, food, white, yellow&#10;&#10;Description automatically generated">
            <a:extLst>
              <a:ext uri="{FF2B5EF4-FFF2-40B4-BE49-F238E27FC236}">
                <a16:creationId xmlns:a16="http://schemas.microsoft.com/office/drawing/2014/main" id="{0C54F633-A849-42A7-A881-29FF8CDDD195}"/>
              </a:ext>
            </a:extLst>
          </p:cNvPr>
          <p:cNvPicPr>
            <a:picLocks noChangeAspect="1"/>
          </p:cNvPicPr>
          <p:nvPr/>
        </p:nvPicPr>
        <p:blipFill rotWithShape="1">
          <a:blip r:embed="rId5">
            <a:extLst>
              <a:ext uri="{28A0092B-C50C-407E-A947-70E740481C1C}">
                <a14:useLocalDpi xmlns:a14="http://schemas.microsoft.com/office/drawing/2010/main" val="0"/>
              </a:ext>
            </a:extLst>
          </a:blip>
          <a:srcRect t="6043" b="11890"/>
          <a:stretch/>
        </p:blipFill>
        <p:spPr>
          <a:xfrm rot="16200000">
            <a:off x="3190074" y="3042850"/>
            <a:ext cx="4332302" cy="2666534"/>
          </a:xfrm>
          <a:prstGeom prst="rect">
            <a:avLst/>
          </a:prstGeom>
          <a:ln>
            <a:solidFill>
              <a:schemeClr val="bg1"/>
            </a:solidFill>
          </a:ln>
          <a:effectLst>
            <a:outerShdw blurRad="50800" dir="14400000">
              <a:srgbClr val="000000">
                <a:alpha val="40000"/>
              </a:srgbClr>
            </a:outerShdw>
          </a:effectLst>
        </p:spPr>
      </p:pic>
    </p:spTree>
    <p:extLst>
      <p:ext uri="{BB962C8B-B14F-4D97-AF65-F5344CB8AC3E}">
        <p14:creationId xmlns:p14="http://schemas.microsoft.com/office/powerpoint/2010/main" val="2425221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F39E5-8813-4784-BD0C-D7E2745F1DD9}"/>
              </a:ext>
            </a:extLst>
          </p:cNvPr>
          <p:cNvSpPr txBox="1"/>
          <p:nvPr/>
        </p:nvSpPr>
        <p:spPr>
          <a:xfrm>
            <a:off x="84566" y="1628310"/>
            <a:ext cx="6081426" cy="4955203"/>
          </a:xfrm>
          <a:prstGeom prst="rect">
            <a:avLst/>
          </a:prstGeom>
          <a:solidFill>
            <a:schemeClr val="accent2"/>
          </a:solidFill>
          <a:ln>
            <a:solidFill>
              <a:schemeClr val="bg1"/>
            </a:solidFill>
          </a:ln>
        </p:spPr>
        <p:txBody>
          <a:bodyPr wrap="square" rtlCol="0">
            <a:spAutoFit/>
          </a:bodyPr>
          <a:lstStyle/>
          <a:p>
            <a:r>
              <a:rPr lang="en-GB" sz="1600" b="1" dirty="0">
                <a:solidFill>
                  <a:schemeClr val="bg1"/>
                </a:solidFill>
              </a:rPr>
              <a:t>Task 1-</a:t>
            </a:r>
            <a:endParaRPr lang="en-GB" sz="1600" dirty="0">
              <a:solidFill>
                <a:schemeClr val="bg1"/>
              </a:solidFill>
            </a:endParaRPr>
          </a:p>
          <a:p>
            <a:pPr marL="342900" indent="-342900">
              <a:buAutoNum type="alphaLcParenR"/>
            </a:pPr>
            <a:r>
              <a:rPr lang="en-GB" sz="1600" dirty="0">
                <a:solidFill>
                  <a:schemeClr val="bg1"/>
                </a:solidFill>
              </a:rPr>
              <a:t>Using the two largest areas of a cereal box cut out 8 equal squares/rectangles to create your texture book</a:t>
            </a:r>
          </a:p>
          <a:p>
            <a:pPr marL="342900" indent="-342900">
              <a:buAutoNum type="alphaLcParenR"/>
            </a:pPr>
            <a:endParaRPr lang="en-GB" sz="1600" dirty="0">
              <a:solidFill>
                <a:schemeClr val="bg1"/>
              </a:solidFill>
            </a:endParaRPr>
          </a:p>
          <a:p>
            <a:r>
              <a:rPr lang="en-GB" sz="1600" dirty="0">
                <a:solidFill>
                  <a:schemeClr val="bg1"/>
                </a:solidFill>
              </a:rPr>
              <a:t>b) Create 4 cards of painterly textures, </a:t>
            </a:r>
            <a:r>
              <a:rPr lang="en-GB" sz="1200" i="1" dirty="0">
                <a:solidFill>
                  <a:schemeClr val="bg1"/>
                </a:solidFill>
              </a:rPr>
              <a:t>you can use paint or google alternatives if you don't have any. Household emulsion or a strong mix of coffee and water might give good results (ask permission) </a:t>
            </a:r>
            <a:r>
              <a:rPr lang="en-GB" sz="1600" dirty="0">
                <a:solidFill>
                  <a:schemeClr val="bg1"/>
                </a:solidFill>
              </a:rPr>
              <a:t>and 4 cards of paper/string textures.</a:t>
            </a:r>
          </a:p>
          <a:p>
            <a:endParaRPr lang="en-GB" sz="1600" dirty="0">
              <a:solidFill>
                <a:schemeClr val="bg1"/>
              </a:solidFill>
            </a:endParaRPr>
          </a:p>
          <a:p>
            <a:r>
              <a:rPr lang="en-GB" sz="1600" dirty="0">
                <a:solidFill>
                  <a:schemeClr val="bg1"/>
                </a:solidFill>
              </a:rPr>
              <a:t>c) Once completed and dry, use tape to stick them together. Ensure you leave a gap between them or the book will not fold up.</a:t>
            </a:r>
          </a:p>
          <a:p>
            <a:endParaRPr lang="en-GB" sz="1600" dirty="0">
              <a:solidFill>
                <a:schemeClr val="bg1"/>
              </a:solidFill>
            </a:endParaRPr>
          </a:p>
          <a:p>
            <a:r>
              <a:rPr lang="en-GB" sz="1600" dirty="0">
                <a:solidFill>
                  <a:schemeClr val="bg1"/>
                </a:solidFill>
              </a:rPr>
              <a:t>d) Take a photo of your texture book and </a:t>
            </a:r>
            <a:r>
              <a:rPr lang="en-GB" sz="1600" u="sng" dirty="0">
                <a:solidFill>
                  <a:schemeClr val="bg1"/>
                </a:solidFill>
              </a:rPr>
              <a:t>email it to me with your name and form.</a:t>
            </a:r>
            <a:r>
              <a:rPr lang="en-GB" sz="1600" dirty="0">
                <a:solidFill>
                  <a:schemeClr val="bg1"/>
                </a:solidFill>
              </a:rPr>
              <a:t> (as above). Keep it to show in the next online art lesson in two weeks time.</a:t>
            </a:r>
          </a:p>
          <a:p>
            <a:endParaRPr lang="en-GB" sz="1600" dirty="0">
              <a:solidFill>
                <a:schemeClr val="bg1"/>
              </a:solidFill>
            </a:endParaRPr>
          </a:p>
          <a:p>
            <a:r>
              <a:rPr lang="en-GB" sz="1600" b="1" dirty="0">
                <a:solidFill>
                  <a:schemeClr val="bg1"/>
                </a:solidFill>
              </a:rPr>
              <a:t>Challenge:</a:t>
            </a:r>
          </a:p>
          <a:p>
            <a:r>
              <a:rPr lang="en-GB" sz="1600" dirty="0">
                <a:solidFill>
                  <a:schemeClr val="bg1"/>
                </a:solidFill>
              </a:rPr>
              <a:t>You could use the back of the book to do more textures, so it becomes double-sided. The more the better! </a:t>
            </a:r>
          </a:p>
        </p:txBody>
      </p:sp>
      <p:pic>
        <p:nvPicPr>
          <p:cNvPr id="3" name="Picture 2" descr="A close up of a piece of paper&#10;&#10;Description automatically generated">
            <a:extLst>
              <a:ext uri="{FF2B5EF4-FFF2-40B4-BE49-F238E27FC236}">
                <a16:creationId xmlns:a16="http://schemas.microsoft.com/office/drawing/2014/main" id="{30062554-1FE2-4C60-921A-806912D1F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870" y="1920634"/>
            <a:ext cx="3208069" cy="2406053"/>
          </a:xfrm>
          <a:prstGeom prst="rect">
            <a:avLst/>
          </a:prstGeom>
          <a:ln>
            <a:solidFill>
              <a:schemeClr val="bg1"/>
            </a:solidFill>
          </a:ln>
        </p:spPr>
      </p:pic>
      <p:sp>
        <p:nvSpPr>
          <p:cNvPr id="11" name="Title 1">
            <a:extLst>
              <a:ext uri="{FF2B5EF4-FFF2-40B4-BE49-F238E27FC236}">
                <a16:creationId xmlns:a16="http://schemas.microsoft.com/office/drawing/2014/main" id="{F8C411B7-8592-4A97-956E-12E976D55693}"/>
              </a:ext>
            </a:extLst>
          </p:cNvPr>
          <p:cNvSpPr>
            <a:spLocks noGrp="1"/>
          </p:cNvSpPr>
          <p:nvPr>
            <p:ph type="title"/>
          </p:nvPr>
        </p:nvSpPr>
        <p:spPr>
          <a:xfrm>
            <a:off x="186210" y="217485"/>
            <a:ext cx="2201884" cy="1229575"/>
          </a:xfrm>
        </p:spPr>
        <p:txBody>
          <a:bodyPr>
            <a:normAutofit fontScale="90000"/>
          </a:bodyPr>
          <a:lstStyle/>
          <a:p>
            <a:r>
              <a:rPr lang="en-GB" dirty="0"/>
              <a:t>Texture book</a:t>
            </a:r>
          </a:p>
        </p:txBody>
      </p:sp>
      <p:cxnSp>
        <p:nvCxnSpPr>
          <p:cNvPr id="14" name="Straight Arrow Connector 13">
            <a:extLst>
              <a:ext uri="{FF2B5EF4-FFF2-40B4-BE49-F238E27FC236}">
                <a16:creationId xmlns:a16="http://schemas.microsoft.com/office/drawing/2014/main" id="{E411A26E-763B-4272-B8F8-A90259D86DC8}"/>
              </a:ext>
            </a:extLst>
          </p:cNvPr>
          <p:cNvCxnSpPr>
            <a:cxnSpLocks/>
          </p:cNvCxnSpPr>
          <p:nvPr/>
        </p:nvCxnSpPr>
        <p:spPr>
          <a:xfrm>
            <a:off x="5997891" y="2956633"/>
            <a:ext cx="221395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wooden table&#10;&#10;Description automatically generated">
            <a:extLst>
              <a:ext uri="{FF2B5EF4-FFF2-40B4-BE49-F238E27FC236}">
                <a16:creationId xmlns:a16="http://schemas.microsoft.com/office/drawing/2014/main" id="{54D59886-9325-4F8C-B579-3CEEA7315C60}"/>
              </a:ext>
            </a:extLst>
          </p:cNvPr>
          <p:cNvPicPr>
            <a:picLocks noChangeAspect="1"/>
          </p:cNvPicPr>
          <p:nvPr/>
        </p:nvPicPr>
        <p:blipFill rotWithShape="1">
          <a:blip r:embed="rId3">
            <a:extLst>
              <a:ext uri="{28A0092B-C50C-407E-A947-70E740481C1C}">
                <a14:useLocalDpi xmlns:a14="http://schemas.microsoft.com/office/drawing/2010/main" val="0"/>
              </a:ext>
            </a:extLst>
          </a:blip>
          <a:srcRect t="18894" b="15167"/>
          <a:stretch/>
        </p:blipFill>
        <p:spPr>
          <a:xfrm>
            <a:off x="1956870" y="217485"/>
            <a:ext cx="3041173" cy="1503974"/>
          </a:xfrm>
          <a:prstGeom prst="rect">
            <a:avLst/>
          </a:prstGeom>
          <a:ln>
            <a:solidFill>
              <a:schemeClr val="bg1"/>
            </a:solidFill>
          </a:ln>
        </p:spPr>
      </p:pic>
      <p:pic>
        <p:nvPicPr>
          <p:cNvPr id="17" name="Picture 16" descr="A picture containing fabric, rug&#10;&#10;Description automatically generated">
            <a:extLst>
              <a:ext uri="{FF2B5EF4-FFF2-40B4-BE49-F238E27FC236}">
                <a16:creationId xmlns:a16="http://schemas.microsoft.com/office/drawing/2014/main" id="{52502D45-6E98-4B39-BE6B-FB0F1443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692" y="4370220"/>
            <a:ext cx="3141458" cy="2356094"/>
          </a:xfrm>
          <a:prstGeom prst="rect">
            <a:avLst/>
          </a:prstGeom>
          <a:ln>
            <a:solidFill>
              <a:schemeClr val="bg1"/>
            </a:solidFill>
          </a:ln>
        </p:spPr>
      </p:pic>
      <p:cxnSp>
        <p:nvCxnSpPr>
          <p:cNvPr id="19" name="Straight Arrow Connector 18">
            <a:extLst>
              <a:ext uri="{FF2B5EF4-FFF2-40B4-BE49-F238E27FC236}">
                <a16:creationId xmlns:a16="http://schemas.microsoft.com/office/drawing/2014/main" id="{0B257718-3D57-4B78-8D04-5F499A9725E0}"/>
              </a:ext>
            </a:extLst>
          </p:cNvPr>
          <p:cNvCxnSpPr>
            <a:cxnSpLocks/>
          </p:cNvCxnSpPr>
          <p:nvPr/>
        </p:nvCxnSpPr>
        <p:spPr>
          <a:xfrm>
            <a:off x="7315199" y="3754339"/>
            <a:ext cx="0" cy="7858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82F4E6-1447-478F-9107-A23C9358F451}"/>
              </a:ext>
            </a:extLst>
          </p:cNvPr>
          <p:cNvCxnSpPr>
            <a:cxnSpLocks/>
          </p:cNvCxnSpPr>
          <p:nvPr/>
        </p:nvCxnSpPr>
        <p:spPr>
          <a:xfrm>
            <a:off x="8879079" y="3754339"/>
            <a:ext cx="0" cy="7858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14E3D2-9EBB-43D9-B4DC-00F5199CC6CA}"/>
              </a:ext>
            </a:extLst>
          </p:cNvPr>
          <p:cNvCxnSpPr>
            <a:cxnSpLocks/>
          </p:cNvCxnSpPr>
          <p:nvPr/>
        </p:nvCxnSpPr>
        <p:spPr>
          <a:xfrm flipV="1">
            <a:off x="5894773" y="4540189"/>
            <a:ext cx="944413" cy="1472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indoor, table, food, yellow&#10;&#10;Description automatically generated">
            <a:extLst>
              <a:ext uri="{FF2B5EF4-FFF2-40B4-BE49-F238E27FC236}">
                <a16:creationId xmlns:a16="http://schemas.microsoft.com/office/drawing/2014/main" id="{B1D6ED48-F368-4170-8EA6-5C807384EBB5}"/>
              </a:ext>
            </a:extLst>
          </p:cNvPr>
          <p:cNvPicPr>
            <a:picLocks noChangeAspect="1"/>
          </p:cNvPicPr>
          <p:nvPr/>
        </p:nvPicPr>
        <p:blipFill rotWithShape="1">
          <a:blip r:embed="rId5">
            <a:extLst>
              <a:ext uri="{28A0092B-C50C-407E-A947-70E740481C1C}">
                <a14:useLocalDpi xmlns:a14="http://schemas.microsoft.com/office/drawing/2010/main" val="0"/>
              </a:ext>
            </a:extLst>
          </a:blip>
          <a:srcRect l="8238" t="14672" b="8212"/>
          <a:stretch/>
        </p:blipFill>
        <p:spPr>
          <a:xfrm>
            <a:off x="8070421" y="131686"/>
            <a:ext cx="2769204" cy="1745415"/>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5EA6380A-9895-45E7-B037-24399D90998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4233" b="4064"/>
          <a:stretch/>
        </p:blipFill>
        <p:spPr>
          <a:xfrm>
            <a:off x="5359820" y="85972"/>
            <a:ext cx="2576832" cy="1772264"/>
          </a:xfrm>
          <a:prstGeom prst="rect">
            <a:avLst/>
          </a:prstGeom>
        </p:spPr>
      </p:pic>
      <p:cxnSp>
        <p:nvCxnSpPr>
          <p:cNvPr id="13" name="Straight Arrow Connector 12">
            <a:extLst>
              <a:ext uri="{FF2B5EF4-FFF2-40B4-BE49-F238E27FC236}">
                <a16:creationId xmlns:a16="http://schemas.microsoft.com/office/drawing/2014/main" id="{08CE5AE3-1628-4373-A3BF-C1D9827A8604}"/>
              </a:ext>
            </a:extLst>
          </p:cNvPr>
          <p:cNvCxnSpPr>
            <a:cxnSpLocks/>
          </p:cNvCxnSpPr>
          <p:nvPr/>
        </p:nvCxnSpPr>
        <p:spPr>
          <a:xfrm flipV="1">
            <a:off x="4998043" y="1265066"/>
            <a:ext cx="2052320" cy="11276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48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147561AB51DF428788596ACB76AD16" ma:contentTypeVersion="" ma:contentTypeDescription="Create a new document." ma:contentTypeScope="" ma:versionID="c30aa04d24a07937a2b09f4145c986e6">
  <xsd:schema xmlns:xsd="http://www.w3.org/2001/XMLSchema" xmlns:xs="http://www.w3.org/2001/XMLSchema" xmlns:p="http://schemas.microsoft.com/office/2006/metadata/properties" xmlns:ns2="82762546-134f-435b-a3d8-01776a5e047b" xmlns:ns3="67fdbd2b-1973-427c-bffa-6d718ee9b636" targetNamespace="http://schemas.microsoft.com/office/2006/metadata/properties" ma:root="true" ma:fieldsID="641fa8d89fc11a00723e8facf33a9f09" ns2:_="" ns3:_="">
    <xsd:import namespace="82762546-134f-435b-a3d8-01776a5e047b"/>
    <xsd:import namespace="67fdbd2b-1973-427c-bffa-6d718ee9b6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62546-134f-435b-a3d8-01776a5e04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fdbd2b-1973-427c-bffa-6d718ee9b6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660F61-D948-4C08-841C-CD444E0E1C7A}"/>
</file>

<file path=customXml/itemProps2.xml><?xml version="1.0" encoding="utf-8"?>
<ds:datastoreItem xmlns:ds="http://schemas.openxmlformats.org/officeDocument/2006/customXml" ds:itemID="{E47A6054-03C9-43AD-8DFB-8B752B3BE17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26D8CD3-CB15-4401-A408-2E5D04BFF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647</TotalTime>
  <Words>542</Words>
  <Application>Microsoft Office PowerPoint</Application>
  <PresentationFormat>Widescreen</PresentationFormat>
  <Paragraphs>24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 Year 8 Art You will have one lesson with Mrs Wilson on Thursday 18th June and one again in a fortnights time on Thursday 2nd July. You have two weeks to complete the first task and will need to photograph it and email it to me with your name and form before the next lesson  chloe.wilson@laconchildeschool.co.uk </vt:lpstr>
      <vt:lpstr>PowerPoint Presentation</vt:lpstr>
      <vt:lpstr>Mark making</vt:lpstr>
      <vt:lpstr>Paper technique examples</vt:lpstr>
      <vt:lpstr>PowerPoint Presentation</vt:lpstr>
      <vt:lpstr>Texture book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stage 3  Art please email your work to Mrs.Wilson at the address below  chloe.wilson@laconchildeschool.co.uk</dc:title>
  <dc:creator>Wilson, Chloe</dc:creator>
  <cp:lastModifiedBy>Wilson, Chloe</cp:lastModifiedBy>
  <cp:revision>8</cp:revision>
  <dcterms:created xsi:type="dcterms:W3CDTF">2020-06-02T18:42:33Z</dcterms:created>
  <dcterms:modified xsi:type="dcterms:W3CDTF">2020-06-16T14:31:53Z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0x01010002147561AB51DF428788596ACB76AD16</vt:lpwstr>
  </property>
</Properties>
</file>