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oad, Sue" userId="59eeb015-246e-44c9-a4fb-2339002bf412" providerId="ADAL" clId="{727925BB-D974-4BF7-AD7C-CEE552CE1F7B}"/>
    <pc:docChg chg="modSld">
      <pc:chgData name="Broad, Sue" userId="59eeb015-246e-44c9-a4fb-2339002bf412" providerId="ADAL" clId="{727925BB-D974-4BF7-AD7C-CEE552CE1F7B}" dt="2020-06-19T09:06:48.883" v="10" actId="6549"/>
      <pc:docMkLst>
        <pc:docMk/>
      </pc:docMkLst>
      <pc:sldChg chg="modSp mod">
        <pc:chgData name="Broad, Sue" userId="59eeb015-246e-44c9-a4fb-2339002bf412" providerId="ADAL" clId="{727925BB-D974-4BF7-AD7C-CEE552CE1F7B}" dt="2020-06-19T09:06:48.883" v="10" actId="6549"/>
        <pc:sldMkLst>
          <pc:docMk/>
          <pc:sldMk cId="3083607500" sldId="256"/>
        </pc:sldMkLst>
        <pc:spChg chg="mod">
          <ac:chgData name="Broad, Sue" userId="59eeb015-246e-44c9-a4fb-2339002bf412" providerId="ADAL" clId="{727925BB-D974-4BF7-AD7C-CEE552CE1F7B}" dt="2020-06-19T09:06:48.883" v="10" actId="6549"/>
          <ac:spMkLst>
            <pc:docMk/>
            <pc:sldMk cId="3083607500" sldId="256"/>
            <ac:spMk id="3" creationId="{0929D18A-A440-463A-A8C8-CFDA4C2761F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2C38D-7E58-43B9-9BAF-85C692E2E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661951-1AFE-41B2-83AE-9CB1BBFB23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3C120-4674-43A6-8616-A0AD89422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BC04-93F9-419C-BD83-4F192A4DF5BC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9557B-2124-4416-A58A-64EEF59C4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99EA4F-CE6C-4828-B668-2E117D2AD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0C7C5-5314-4522-B197-E4CEB03A6F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691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C82A9-8D56-47A3-9BA6-6386F8BC8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B67AE6-C972-46EE-996B-41C63C5F0E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D6336-9D50-4133-A859-7392B81B0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BC04-93F9-419C-BD83-4F192A4DF5BC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2BD9E-8C94-4A3D-9A0E-69D6AEB77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47837-38FD-4F6F-836E-4CBE587C0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0C7C5-5314-4522-B197-E4CEB03A6F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286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C42A27-99F4-431F-9FA3-E1BB116721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2FAD42-0804-44EE-B81F-8E5BD25B8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0C493-3695-4F58-8805-F81A2DBC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BC04-93F9-419C-BD83-4F192A4DF5BC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C545FE-6FCA-4A6B-AAAC-2881386CE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EDC89-C0DA-49B7-B0DC-A37FEBBC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0C7C5-5314-4522-B197-E4CEB03A6F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84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EFFDF-F8CA-43E6-8685-745394C50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B644F-0063-4F2E-AB8B-5ACAE77D7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9DFD1-385D-4404-8047-2842189A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BC04-93F9-419C-BD83-4F192A4DF5BC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BE3704-90F6-45CC-B6A7-F9C75AC9F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B25B7-ED5D-4A8E-A7DA-CD94D6F36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0C7C5-5314-4522-B197-E4CEB03A6F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063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09870-1C0C-4D15-97BB-20DCF9567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2FA933-F79F-4693-8BE5-23BAE8D5A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C086F-3C55-4663-A417-BD47CD8FA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BC04-93F9-419C-BD83-4F192A4DF5BC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2FEB1-69A4-42C3-9CA2-64BAA7771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790AA-7612-4A06-A516-6C411D78B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0C7C5-5314-4522-B197-E4CEB03A6F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121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55D80-8F9F-4E71-89B5-463D9D084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8DAB4-8E6E-4F74-AA26-9CBCA3552C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1385B0-9413-44B8-A101-11A2AAFF90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6153E7-478E-4F8F-A47C-9DC462A36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BC04-93F9-419C-BD83-4F192A4DF5BC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626596-D00B-4E58-B8FB-EF7E9701E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6993C1-ABAA-4BAA-9FA3-C4CF32302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0C7C5-5314-4522-B197-E4CEB03A6F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026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58295-5873-4155-892A-1BB246191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8EF45A-FC70-4808-BD55-E204E8AFED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7DFABC-8BBB-45E3-AAC4-25E92C3A94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4AC134-3F37-4178-890D-DE9582F4CA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F0D525-5E30-48A7-A654-08FDA8487B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93CFE1-0601-4AB2-9EEC-76BCF3E80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BC04-93F9-419C-BD83-4F192A4DF5BC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A41CE3-28DF-499C-B3E0-8340FE8D5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616DC0-AACE-445A-90FB-639476811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0C7C5-5314-4522-B197-E4CEB03A6F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959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21E5F-8469-41C4-8EA5-9B2C7DC7D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904CB3-1DDA-49B1-84D1-0E88579A2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BC04-93F9-419C-BD83-4F192A4DF5BC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7E246D-B326-4DCC-B9E4-4A411A226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A83285-A546-485D-BE99-64E1D8848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0C7C5-5314-4522-B197-E4CEB03A6F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460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02D5C3-C20C-4427-96B5-D4F0CF223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BC04-93F9-419C-BD83-4F192A4DF5BC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4CE34E-3632-47B3-BD20-87DDCE3D8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304EE-1A46-4C38-93E0-9BC56AFBB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0C7C5-5314-4522-B197-E4CEB03A6F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769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49412-4393-4A3D-9BFC-05A50EB7D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07A6A-4D81-4977-A06F-9A60AA191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224D49-BBC8-4AEC-96AD-939AD3860A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FBFBF0-1359-4164-BA15-E08F6814F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BC04-93F9-419C-BD83-4F192A4DF5BC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049B83-7AFE-4A23-A814-65E38ABA1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1F10DD-B2A9-4C15-BD9E-4A42812A3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0C7C5-5314-4522-B197-E4CEB03A6F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527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02D5B-3A5A-40BB-B99C-E66652B12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59ABFF-E468-46D7-A3D2-D767530113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E2AF35-765B-4C36-BB17-CE23B80F0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4085E-4DB0-406B-AF67-D8782BB65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BC04-93F9-419C-BD83-4F192A4DF5BC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A5C60-71F1-4F16-B275-4020FFF84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0B0FAD-3948-4172-81A2-19EB64CD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0C7C5-5314-4522-B197-E4CEB03A6F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929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1059D3-71A4-42CC-927A-35CF5636B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5EC845-8CE7-413D-A582-AD9595092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50B50-D0D5-46A5-83E7-CA4C26CAB2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5BC04-93F9-419C-BD83-4F192A4DF5BC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DDC63E-700A-4B16-9961-6BB1E44198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296C0E-6519-49F6-BC3F-A8A8EE0F8E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0C7C5-5314-4522-B197-E4CEB03A6F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541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chloe.wilson@laconchildeschool.org.uk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53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55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57">
            <a:extLst>
              <a:ext uri="{FF2B5EF4-FFF2-40B4-BE49-F238E27FC236}">
                <a16:creationId xmlns:a16="http://schemas.microsoft.com/office/drawing/2014/main" id="{7F277EAE-FC73-4AE5-9BDB-0BE814F95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66CC8DCE-8D82-400F-A315-4CD008FDA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59">
              <a:extLst>
                <a:ext uri="{FF2B5EF4-FFF2-40B4-BE49-F238E27FC236}">
                  <a16:creationId xmlns:a16="http://schemas.microsoft.com/office/drawing/2014/main" id="{339B13E9-2F1D-489D-842D-20AC7313D1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E7447BD-F39C-4290-8A87-E61FD98A28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61">
              <a:extLst>
                <a:ext uri="{FF2B5EF4-FFF2-40B4-BE49-F238E27FC236}">
                  <a16:creationId xmlns:a16="http://schemas.microsoft.com/office/drawing/2014/main" id="{AEB36854-40EE-40C4-A488-60EAA83B2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77165098-3853-4969-9EAF-796B9751F2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A7EF9153-D515-4DA2-A63C-58C0298309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A close up of a flower&#10;&#10;Description automatically generated">
            <a:extLst>
              <a:ext uri="{FF2B5EF4-FFF2-40B4-BE49-F238E27FC236}">
                <a16:creationId xmlns:a16="http://schemas.microsoft.com/office/drawing/2014/main" id="{D1A80CE5-EAB0-4D49-8318-645910444F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1" r="9684" b="1"/>
          <a:stretch/>
        </p:blipFill>
        <p:spPr>
          <a:xfrm>
            <a:off x="600456" y="412377"/>
            <a:ext cx="2647399" cy="3162778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AF19A774-30A5-488B-9BAF-629C64402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0585" y="561296"/>
            <a:ext cx="304800" cy="429768"/>
            <a:chOff x="215328" y="-46937"/>
            <a:chExt cx="304800" cy="2773841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291EBF88-5B98-4258-A542-14C3AF2E52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FBC2D58-9E3C-490D-BD7A-61EF07EA7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B6CF1BB4-1C1D-4EDE-BA26-0243FCF83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00C83729-E02F-4512-AFE7-F4792228B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 descr="Smoke coming out of the water&#10;&#10;Description automatically generated">
            <a:extLst>
              <a:ext uri="{FF2B5EF4-FFF2-40B4-BE49-F238E27FC236}">
                <a16:creationId xmlns:a16="http://schemas.microsoft.com/office/drawing/2014/main" id="{93EB502A-B70C-4088-89EA-59E6D24EB3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3" r="24341" b="4"/>
          <a:stretch/>
        </p:blipFill>
        <p:spPr>
          <a:xfrm>
            <a:off x="3343738" y="412377"/>
            <a:ext cx="2647399" cy="3162778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4A46A4B-376B-4BC3-9150-0B3FC79E630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10403"/>
          <a:stretch/>
        </p:blipFill>
        <p:spPr>
          <a:xfrm>
            <a:off x="6087020" y="412377"/>
            <a:ext cx="2647399" cy="3162778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 descr="A silhouette of a hill&#10;&#10;Description automatically generated">
            <a:extLst>
              <a:ext uri="{FF2B5EF4-FFF2-40B4-BE49-F238E27FC236}">
                <a16:creationId xmlns:a16="http://schemas.microsoft.com/office/drawing/2014/main" id="{478616A7-9ED1-4419-8B21-83726E3B9B0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10403"/>
          <a:stretch/>
        </p:blipFill>
        <p:spPr>
          <a:xfrm>
            <a:off x="8830303" y="412377"/>
            <a:ext cx="2647399" cy="3162778"/>
          </a:xfrm>
          <a:prstGeom prst="rect">
            <a:avLst/>
          </a:prstGeom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40A7C3-A8C7-4987-9C60-BD1BF5A8F4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6741" y="3806281"/>
            <a:ext cx="4550664" cy="2129586"/>
          </a:xfrm>
          <a:noFill/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l"/>
            <a:r>
              <a: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Lacon Childe</a:t>
            </a:r>
            <a:b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9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Photography  Competition</a:t>
            </a:r>
            <a:b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26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29D18A-A440-463A-A8C8-CFDA4C2761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7276" y="4315571"/>
            <a:ext cx="6890666" cy="2341461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1700" b="1" dirty="0">
                <a:solidFill>
                  <a:schemeClr val="bg1"/>
                </a:solidFill>
              </a:rPr>
              <a:t>Theme: </a:t>
            </a:r>
            <a:r>
              <a:rPr lang="en-US" sz="1700" dirty="0">
                <a:solidFill>
                  <a:schemeClr val="bg1"/>
                </a:solidFill>
              </a:rPr>
              <a:t>Lockdown Landscapes</a:t>
            </a:r>
          </a:p>
          <a:p>
            <a:pPr algn="l"/>
            <a:r>
              <a:rPr lang="en-US" sz="1700" b="1" dirty="0">
                <a:solidFill>
                  <a:schemeClr val="bg1"/>
                </a:solidFill>
              </a:rPr>
              <a:t>Entry: </a:t>
            </a:r>
            <a:r>
              <a:rPr lang="en-US" sz="1700" dirty="0">
                <a:solidFill>
                  <a:schemeClr val="bg1"/>
                </a:solidFill>
              </a:rPr>
              <a:t>KS3 and KS4 pupils</a:t>
            </a:r>
          </a:p>
          <a:p>
            <a:pPr algn="l"/>
            <a:r>
              <a:rPr lang="en-US" sz="1700" b="1" dirty="0">
                <a:solidFill>
                  <a:schemeClr val="bg1"/>
                </a:solidFill>
              </a:rPr>
              <a:t>Submission details: </a:t>
            </a:r>
            <a:r>
              <a:rPr lang="en-US" sz="1700" dirty="0">
                <a:solidFill>
                  <a:schemeClr val="bg1"/>
                </a:solidFill>
              </a:rPr>
              <a:t>No more than two digital photos, emailed with your name and form to Mrs. Wilson </a:t>
            </a:r>
            <a:r>
              <a:rPr lang="en-US" sz="1700" dirty="0">
                <a:solidFill>
                  <a:schemeClr val="bg1"/>
                </a:solidFill>
                <a:hlinkClick r:id="rId6"/>
              </a:rPr>
              <a:t>chloe.wilson@</a:t>
            </a:r>
            <a:r>
              <a:rPr lang="en-US" sz="1700">
                <a:solidFill>
                  <a:schemeClr val="bg1"/>
                </a:solidFill>
                <a:hlinkClick r:id="rId6"/>
              </a:rPr>
              <a:t>laconchildeschool.co.uk</a:t>
            </a:r>
            <a:endParaRPr lang="en-US" sz="1700" dirty="0">
              <a:solidFill>
                <a:schemeClr val="bg1"/>
              </a:solidFill>
            </a:endParaRPr>
          </a:p>
          <a:p>
            <a:pPr algn="l"/>
            <a:r>
              <a:rPr lang="en-US" sz="1700" b="1" dirty="0">
                <a:solidFill>
                  <a:schemeClr val="bg1"/>
                </a:solidFill>
              </a:rPr>
              <a:t>Deadline: </a:t>
            </a:r>
            <a:r>
              <a:rPr lang="en-US" sz="1700" dirty="0">
                <a:solidFill>
                  <a:schemeClr val="bg1"/>
                </a:solidFill>
              </a:rPr>
              <a:t>Monday 6</a:t>
            </a:r>
            <a:r>
              <a:rPr lang="en-US" sz="1700" baseline="30000" dirty="0">
                <a:solidFill>
                  <a:schemeClr val="bg1"/>
                </a:solidFill>
              </a:rPr>
              <a:t>th</a:t>
            </a:r>
            <a:r>
              <a:rPr lang="en-US" sz="1700" dirty="0">
                <a:solidFill>
                  <a:schemeClr val="bg1"/>
                </a:solidFill>
              </a:rPr>
              <a:t> July</a:t>
            </a:r>
          </a:p>
          <a:p>
            <a:pPr algn="l"/>
            <a:r>
              <a:rPr lang="en-US" sz="1700" b="1" dirty="0">
                <a:solidFill>
                  <a:schemeClr val="bg1"/>
                </a:solidFill>
              </a:rPr>
              <a:t>Prizes: </a:t>
            </a:r>
            <a:r>
              <a:rPr lang="en-US" sz="1700" dirty="0">
                <a:solidFill>
                  <a:schemeClr val="bg1"/>
                </a:solidFill>
              </a:rPr>
              <a:t>Runner up and winner in KS3 and KS4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697269-A196-4CED-B1B5-A02DBBED5550}"/>
              </a:ext>
            </a:extLst>
          </p:cNvPr>
          <p:cNvSpPr txBox="1"/>
          <p:nvPr/>
        </p:nvSpPr>
        <p:spPr>
          <a:xfrm>
            <a:off x="9803507" y="3546278"/>
            <a:ext cx="2297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Past pupil entries</a:t>
            </a:r>
          </a:p>
        </p:txBody>
      </p:sp>
    </p:spTree>
    <p:extLst>
      <p:ext uri="{BB962C8B-B14F-4D97-AF65-F5344CB8AC3E}">
        <p14:creationId xmlns:p14="http://schemas.microsoft.com/office/powerpoint/2010/main" val="3083607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147561AB51DF428788596ACB76AD16" ma:contentTypeVersion="" ma:contentTypeDescription="Create a new document." ma:contentTypeScope="" ma:versionID="c30aa04d24a07937a2b09f4145c986e6">
  <xsd:schema xmlns:xsd="http://www.w3.org/2001/XMLSchema" xmlns:xs="http://www.w3.org/2001/XMLSchema" xmlns:p="http://schemas.microsoft.com/office/2006/metadata/properties" xmlns:ns2="82762546-134f-435b-a3d8-01776a5e047b" xmlns:ns3="67fdbd2b-1973-427c-bffa-6d718ee9b636" targetNamespace="http://schemas.microsoft.com/office/2006/metadata/properties" ma:root="true" ma:fieldsID="641fa8d89fc11a00723e8facf33a9f09" ns2:_="" ns3:_="">
    <xsd:import namespace="82762546-134f-435b-a3d8-01776a5e047b"/>
    <xsd:import namespace="67fdbd2b-1973-427c-bffa-6d718ee9b6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762546-134f-435b-a3d8-01776a5e04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fdbd2b-1973-427c-bffa-6d718ee9b63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ADE102-837A-4B8B-992A-8326D25074F5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82762546-134f-435b-a3d8-01776a5e047b"/>
    <ds:schemaRef ds:uri="67fdbd2b-1973-427c-bffa-6d718ee9b63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517E958-9D3F-44D8-916D-B9537129E3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FC6079-0E4F-484F-B0B7-AAA18A74A4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762546-134f-435b-a3d8-01776a5e047b"/>
    <ds:schemaRef ds:uri="67fdbd2b-1973-427c-bffa-6d718ee9b6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64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Lacon Childe  Photography  Competition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Lacon Childe  Photography  Competition </dc:title>
  <dc:creator>Wilson, Chloe</dc:creator>
  <cp:lastModifiedBy>Broad, Sue</cp:lastModifiedBy>
  <cp:revision>1</cp:revision>
  <dcterms:created xsi:type="dcterms:W3CDTF">2020-06-16T19:00:06Z</dcterms:created>
  <dcterms:modified xsi:type="dcterms:W3CDTF">2020-06-19T09:07:18Z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0x01010002147561AB51DF428788596ACB76AD16</vt:lpwstr>
  </property>
</Properties>
</file>