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Lst>
  <p:sldIdLst>
    <p:sldId id="256" r:id="rId5"/>
    <p:sldId id="258" r:id="rId6"/>
    <p:sldId id="260" r:id="rId7"/>
    <p:sldId id="261" r:id="rId8"/>
    <p:sldId id="262" r:id="rId9"/>
    <p:sldId id="259" r:id="rId10"/>
    <p:sldId id="264" r:id="rId11"/>
    <p:sldId id="263" r:id="rId12"/>
    <p:sldId id="265" r:id="rId13"/>
    <p:sldId id="266" r:id="rId14"/>
    <p:sldId id="268" r:id="rId15"/>
    <p:sldId id="269" r:id="rId16"/>
    <p:sldId id="270"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15496-F586-4860-9862-352D81010E16}" v="155" dt="2020-07-01T19:06:20.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0" d="100"/>
          <a:sy n="90" d="100"/>
        </p:scale>
        <p:origin x="398"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Chloe" userId="b69d1ec2-5f52-4848-b71d-9b6a899e9bf1" providerId="ADAL" clId="{1C9CC6B5-10CA-4730-B262-B7A0C3E37C0A}"/>
    <pc:docChg chg="undo custSel addSld delSld modSld">
      <pc:chgData name="Wilson, Chloe" userId="b69d1ec2-5f52-4848-b71d-9b6a899e9bf1" providerId="ADAL" clId="{1C9CC6B5-10CA-4730-B262-B7A0C3E37C0A}" dt="2020-06-16T14:31:33.607" v="4424" actId="1076"/>
      <pc:docMkLst>
        <pc:docMk/>
      </pc:docMkLst>
      <pc:sldChg chg="modSp mod">
        <pc:chgData name="Wilson, Chloe" userId="b69d1ec2-5f52-4848-b71d-9b6a899e9bf1" providerId="ADAL" clId="{1C9CC6B5-10CA-4730-B262-B7A0C3E37C0A}" dt="2020-06-16T14:22:28.432" v="4370" actId="27636"/>
        <pc:sldMkLst>
          <pc:docMk/>
          <pc:sldMk cId="4228393579" sldId="256"/>
        </pc:sldMkLst>
        <pc:spChg chg="mod">
          <ac:chgData name="Wilson, Chloe" userId="b69d1ec2-5f52-4848-b71d-9b6a899e9bf1" providerId="ADAL" clId="{1C9CC6B5-10CA-4730-B262-B7A0C3E37C0A}" dt="2020-06-16T14:22:28.432" v="4370" actId="27636"/>
          <ac:spMkLst>
            <pc:docMk/>
            <pc:sldMk cId="4228393579" sldId="256"/>
            <ac:spMk id="2" creationId="{C27FA224-60FD-432A-AB9B-1D91754E7B73}"/>
          </ac:spMkLst>
        </pc:spChg>
        <pc:spChg chg="mod">
          <ac:chgData name="Wilson, Chloe" userId="b69d1ec2-5f52-4848-b71d-9b6a899e9bf1" providerId="ADAL" clId="{1C9CC6B5-10CA-4730-B262-B7A0C3E37C0A}" dt="2020-06-12T15:43:22.686" v="1458" actId="1076"/>
          <ac:spMkLst>
            <pc:docMk/>
            <pc:sldMk cId="4228393579" sldId="256"/>
            <ac:spMk id="4" creationId="{0DBB1CEE-1F68-40D3-BFBA-EE8E36F939E1}"/>
          </ac:spMkLst>
        </pc:spChg>
      </pc:sldChg>
      <pc:sldChg chg="del">
        <pc:chgData name="Wilson, Chloe" userId="b69d1ec2-5f52-4848-b71d-9b6a899e9bf1" providerId="ADAL" clId="{1C9CC6B5-10CA-4730-B262-B7A0C3E37C0A}" dt="2020-06-12T16:54:46.527" v="3867" actId="2696"/>
        <pc:sldMkLst>
          <pc:docMk/>
          <pc:sldMk cId="2695317033" sldId="257"/>
        </pc:sldMkLst>
      </pc:sldChg>
      <pc:sldChg chg="addSp delSp modSp mod">
        <pc:chgData name="Wilson, Chloe" userId="b69d1ec2-5f52-4848-b71d-9b6a899e9bf1" providerId="ADAL" clId="{1C9CC6B5-10CA-4730-B262-B7A0C3E37C0A}" dt="2020-06-12T16:20:31.583" v="2534" actId="14100"/>
        <pc:sldMkLst>
          <pc:docMk/>
          <pc:sldMk cId="2052128334" sldId="258"/>
        </pc:sldMkLst>
        <pc:spChg chg="del mod">
          <ac:chgData name="Wilson, Chloe" userId="b69d1ec2-5f52-4848-b71d-9b6a899e9bf1" providerId="ADAL" clId="{1C9CC6B5-10CA-4730-B262-B7A0C3E37C0A}" dt="2020-06-11T18:34:42.999" v="676" actId="478"/>
          <ac:spMkLst>
            <pc:docMk/>
            <pc:sldMk cId="2052128334" sldId="258"/>
            <ac:spMk id="2" creationId="{A80208D2-47DC-43FF-BB9B-C568E7E0E876}"/>
          </ac:spMkLst>
        </pc:spChg>
        <pc:spChg chg="mod">
          <ac:chgData name="Wilson, Chloe" userId="b69d1ec2-5f52-4848-b71d-9b6a899e9bf1" providerId="ADAL" clId="{1C9CC6B5-10CA-4730-B262-B7A0C3E37C0A}" dt="2020-06-12T16:20:13.574" v="2529" actId="1036"/>
          <ac:spMkLst>
            <pc:docMk/>
            <pc:sldMk cId="2052128334" sldId="258"/>
            <ac:spMk id="4" creationId="{4BCC609A-F357-4A2E-B09D-86D9A40555D2}"/>
          </ac:spMkLst>
        </pc:spChg>
        <pc:spChg chg="mod">
          <ac:chgData name="Wilson, Chloe" userId="b69d1ec2-5f52-4848-b71d-9b6a899e9bf1" providerId="ADAL" clId="{1C9CC6B5-10CA-4730-B262-B7A0C3E37C0A}" dt="2020-06-12T15:55:44.827" v="1598" actId="14100"/>
          <ac:spMkLst>
            <pc:docMk/>
            <pc:sldMk cId="2052128334" sldId="258"/>
            <ac:spMk id="5" creationId="{4B61F1C5-3D9E-43A2-A2D4-C48CA4C7CB60}"/>
          </ac:spMkLst>
        </pc:spChg>
        <pc:spChg chg="del mod">
          <ac:chgData name="Wilson, Chloe" userId="b69d1ec2-5f52-4848-b71d-9b6a899e9bf1" providerId="ADAL" clId="{1C9CC6B5-10CA-4730-B262-B7A0C3E37C0A}" dt="2020-06-12T15:55:16.480" v="1588" actId="478"/>
          <ac:spMkLst>
            <pc:docMk/>
            <pc:sldMk cId="2052128334" sldId="258"/>
            <ac:spMk id="10" creationId="{6560C88B-C2CA-4E1B-BA90-2C1444FD74D6}"/>
          </ac:spMkLst>
        </pc:spChg>
        <pc:spChg chg="del mod">
          <ac:chgData name="Wilson, Chloe" userId="b69d1ec2-5f52-4848-b71d-9b6a899e9bf1" providerId="ADAL" clId="{1C9CC6B5-10CA-4730-B262-B7A0C3E37C0A}" dt="2020-06-11T18:34:12.232" v="668" actId="478"/>
          <ac:spMkLst>
            <pc:docMk/>
            <pc:sldMk cId="2052128334" sldId="258"/>
            <ac:spMk id="11" creationId="{FD3F4DDB-F35E-48A0-954F-C005DC0FA83A}"/>
          </ac:spMkLst>
        </pc:spChg>
        <pc:spChg chg="mod">
          <ac:chgData name="Wilson, Chloe" userId="b69d1ec2-5f52-4848-b71d-9b6a899e9bf1" providerId="ADAL" clId="{1C9CC6B5-10CA-4730-B262-B7A0C3E37C0A}" dt="2020-06-12T15:55:41.396" v="1597" actId="1076"/>
          <ac:spMkLst>
            <pc:docMk/>
            <pc:sldMk cId="2052128334" sldId="258"/>
            <ac:spMk id="12" creationId="{3000AE59-C1D6-4478-ABB1-FC2D2C575769}"/>
          </ac:spMkLst>
        </pc:spChg>
        <pc:picChg chg="add mod modCrop">
          <ac:chgData name="Wilson, Chloe" userId="b69d1ec2-5f52-4848-b71d-9b6a899e9bf1" providerId="ADAL" clId="{1C9CC6B5-10CA-4730-B262-B7A0C3E37C0A}" dt="2020-06-12T16:20:02.266" v="2493" actId="1036"/>
          <ac:picMkLst>
            <pc:docMk/>
            <pc:sldMk cId="2052128334" sldId="258"/>
            <ac:picMk id="2" creationId="{5014CE7F-1AB1-468A-8192-6124F73EDDE8}"/>
          </ac:picMkLst>
        </pc:picChg>
        <pc:picChg chg="del">
          <ac:chgData name="Wilson, Chloe" userId="b69d1ec2-5f52-4848-b71d-9b6a899e9bf1" providerId="ADAL" clId="{1C9CC6B5-10CA-4730-B262-B7A0C3E37C0A}" dt="2020-06-11T13:34:42.774" v="376" actId="478"/>
          <ac:picMkLst>
            <pc:docMk/>
            <pc:sldMk cId="2052128334" sldId="258"/>
            <ac:picMk id="3" creationId="{6F8103C3-6FE8-423C-95BB-8B47498A3368}"/>
          </ac:picMkLst>
        </pc:picChg>
        <pc:picChg chg="add mod">
          <ac:chgData name="Wilson, Chloe" userId="b69d1ec2-5f52-4848-b71d-9b6a899e9bf1" providerId="ADAL" clId="{1C9CC6B5-10CA-4730-B262-B7A0C3E37C0A}" dt="2020-06-12T16:19:52.298" v="2456" actId="1076"/>
          <ac:picMkLst>
            <pc:docMk/>
            <pc:sldMk cId="2052128334" sldId="258"/>
            <ac:picMk id="3" creationId="{FC403310-2B00-435D-8BC0-FBBCE40081C5}"/>
          </ac:picMkLst>
        </pc:picChg>
        <pc:picChg chg="del">
          <ac:chgData name="Wilson, Chloe" userId="b69d1ec2-5f52-4848-b71d-9b6a899e9bf1" providerId="ADAL" clId="{1C9CC6B5-10CA-4730-B262-B7A0C3E37C0A}" dt="2020-06-11T13:34:43.800" v="377" actId="478"/>
          <ac:picMkLst>
            <pc:docMk/>
            <pc:sldMk cId="2052128334" sldId="258"/>
            <ac:picMk id="8" creationId="{C09DBDD8-025E-43D5-BBC8-9D105192F24B}"/>
          </ac:picMkLst>
        </pc:picChg>
        <pc:picChg chg="add mod">
          <ac:chgData name="Wilson, Chloe" userId="b69d1ec2-5f52-4848-b71d-9b6a899e9bf1" providerId="ADAL" clId="{1C9CC6B5-10CA-4730-B262-B7A0C3E37C0A}" dt="2020-06-12T16:19:47.962" v="2454" actId="1076"/>
          <ac:picMkLst>
            <pc:docMk/>
            <pc:sldMk cId="2052128334" sldId="258"/>
            <ac:picMk id="9" creationId="{97EC4D5D-80D2-4E8D-B01D-C2D0044D3FE6}"/>
          </ac:picMkLst>
        </pc:picChg>
        <pc:picChg chg="add mod">
          <ac:chgData name="Wilson, Chloe" userId="b69d1ec2-5f52-4848-b71d-9b6a899e9bf1" providerId="ADAL" clId="{1C9CC6B5-10CA-4730-B262-B7A0C3E37C0A}" dt="2020-06-12T16:19:50.430" v="2455" actId="1076"/>
          <ac:picMkLst>
            <pc:docMk/>
            <pc:sldMk cId="2052128334" sldId="258"/>
            <ac:picMk id="14" creationId="{EAE78F70-AA02-44E8-A7D0-EC69C7222EF7}"/>
          </ac:picMkLst>
        </pc:picChg>
        <pc:picChg chg="add mod">
          <ac:chgData name="Wilson, Chloe" userId="b69d1ec2-5f52-4848-b71d-9b6a899e9bf1" providerId="ADAL" clId="{1C9CC6B5-10CA-4730-B262-B7A0C3E37C0A}" dt="2020-06-12T15:55:58.059" v="1600" actId="14100"/>
          <ac:picMkLst>
            <pc:docMk/>
            <pc:sldMk cId="2052128334" sldId="258"/>
            <ac:picMk id="15" creationId="{241FC690-B388-424F-BCBE-4D9376127893}"/>
          </ac:picMkLst>
        </pc:picChg>
        <pc:picChg chg="add mod">
          <ac:chgData name="Wilson, Chloe" userId="b69d1ec2-5f52-4848-b71d-9b6a899e9bf1" providerId="ADAL" clId="{1C9CC6B5-10CA-4730-B262-B7A0C3E37C0A}" dt="2020-06-12T15:56:03.318" v="1605" actId="1036"/>
          <ac:picMkLst>
            <pc:docMk/>
            <pc:sldMk cId="2052128334" sldId="258"/>
            <ac:picMk id="16" creationId="{F3FBBFC1-E3AD-4497-92ED-1E7238F360D8}"/>
          </ac:picMkLst>
        </pc:picChg>
        <pc:picChg chg="add mod">
          <ac:chgData name="Wilson, Chloe" userId="b69d1ec2-5f52-4848-b71d-9b6a899e9bf1" providerId="ADAL" clId="{1C9CC6B5-10CA-4730-B262-B7A0C3E37C0A}" dt="2020-06-12T16:20:06.827" v="2512" actId="1035"/>
          <ac:picMkLst>
            <pc:docMk/>
            <pc:sldMk cId="2052128334" sldId="258"/>
            <ac:picMk id="20" creationId="{98E7CF20-9157-4A39-BCB0-BC8F54E3D2FC}"/>
          </ac:picMkLst>
        </pc:picChg>
        <pc:picChg chg="add mod">
          <ac:chgData name="Wilson, Chloe" userId="b69d1ec2-5f52-4848-b71d-9b6a899e9bf1" providerId="ADAL" clId="{1C9CC6B5-10CA-4730-B262-B7A0C3E37C0A}" dt="2020-06-12T16:19:46.382" v="2453" actId="1076"/>
          <ac:picMkLst>
            <pc:docMk/>
            <pc:sldMk cId="2052128334" sldId="258"/>
            <ac:picMk id="21" creationId="{423CFC9D-D79B-4D4E-B712-1839BF25A8AE}"/>
          </ac:picMkLst>
        </pc:picChg>
        <pc:picChg chg="add mod">
          <ac:chgData name="Wilson, Chloe" userId="b69d1ec2-5f52-4848-b71d-9b6a899e9bf1" providerId="ADAL" clId="{1C9CC6B5-10CA-4730-B262-B7A0C3E37C0A}" dt="2020-06-12T16:19:55.687" v="2463" actId="1036"/>
          <ac:picMkLst>
            <pc:docMk/>
            <pc:sldMk cId="2052128334" sldId="258"/>
            <ac:picMk id="1026" creationId="{7C4D112E-5508-44DB-9217-B87E9C1C3048}"/>
          </ac:picMkLst>
        </pc:picChg>
        <pc:cxnChg chg="mod ord">
          <ac:chgData name="Wilson, Chloe" userId="b69d1ec2-5f52-4848-b71d-9b6a899e9bf1" providerId="ADAL" clId="{1C9CC6B5-10CA-4730-B262-B7A0C3E37C0A}" dt="2020-06-12T16:20:31.583" v="2534" actId="14100"/>
          <ac:cxnSpMkLst>
            <pc:docMk/>
            <pc:sldMk cId="2052128334" sldId="258"/>
            <ac:cxnSpMk id="13" creationId="{6F7F6B2E-0FCE-4942-8550-E54B2A6CD0E7}"/>
          </ac:cxnSpMkLst>
        </pc:cxnChg>
        <pc:cxnChg chg="add del mod">
          <ac:chgData name="Wilson, Chloe" userId="b69d1ec2-5f52-4848-b71d-9b6a899e9bf1" providerId="ADAL" clId="{1C9CC6B5-10CA-4730-B262-B7A0C3E37C0A}" dt="2020-06-12T15:51:00.062" v="1504" actId="478"/>
          <ac:cxnSpMkLst>
            <pc:docMk/>
            <pc:sldMk cId="2052128334" sldId="258"/>
            <ac:cxnSpMk id="17" creationId="{76F99814-850A-4719-8AC4-9315EED6AE4F}"/>
          </ac:cxnSpMkLst>
        </pc:cxnChg>
        <pc:cxnChg chg="add mod">
          <ac:chgData name="Wilson, Chloe" userId="b69d1ec2-5f52-4848-b71d-9b6a899e9bf1" providerId="ADAL" clId="{1C9CC6B5-10CA-4730-B262-B7A0C3E37C0A}" dt="2020-06-12T16:20:25.785" v="2532" actId="14100"/>
          <ac:cxnSpMkLst>
            <pc:docMk/>
            <pc:sldMk cId="2052128334" sldId="258"/>
            <ac:cxnSpMk id="18" creationId="{2FCEE0A7-F7C7-4CD1-9376-564890AB6B62}"/>
          </ac:cxnSpMkLst>
        </pc:cxnChg>
      </pc:sldChg>
      <pc:sldChg chg="addSp delSp modSp mod">
        <pc:chgData name="Wilson, Chloe" userId="b69d1ec2-5f52-4848-b71d-9b6a899e9bf1" providerId="ADAL" clId="{1C9CC6B5-10CA-4730-B262-B7A0C3E37C0A}" dt="2020-06-16T14:31:22.720" v="4422" actId="166"/>
        <pc:sldMkLst>
          <pc:docMk/>
          <pc:sldMk cId="3574248485" sldId="259"/>
        </pc:sldMkLst>
        <pc:spChg chg="mod">
          <ac:chgData name="Wilson, Chloe" userId="b69d1ec2-5f52-4848-b71d-9b6a899e9bf1" providerId="ADAL" clId="{1C9CC6B5-10CA-4730-B262-B7A0C3E37C0A}" dt="2020-06-12T16:59:34.089" v="4126" actId="115"/>
          <ac:spMkLst>
            <pc:docMk/>
            <pc:sldMk cId="3574248485" sldId="259"/>
            <ac:spMk id="4" creationId="{E88F39E5-8813-4784-BD0C-D7E2745F1DD9}"/>
          </ac:spMkLst>
        </pc:spChg>
        <pc:spChg chg="del mod">
          <ac:chgData name="Wilson, Chloe" userId="b69d1ec2-5f52-4848-b71d-9b6a899e9bf1" providerId="ADAL" clId="{1C9CC6B5-10CA-4730-B262-B7A0C3E37C0A}" dt="2020-06-12T16:48:45.691" v="3338" actId="478"/>
          <ac:spMkLst>
            <pc:docMk/>
            <pc:sldMk cId="3574248485" sldId="259"/>
            <ac:spMk id="5" creationId="{5FFD3A59-DA32-4FAE-BF56-A8ACE7763DCA}"/>
          </ac:spMkLst>
        </pc:spChg>
        <pc:spChg chg="del">
          <ac:chgData name="Wilson, Chloe" userId="b69d1ec2-5f52-4848-b71d-9b6a899e9bf1" providerId="ADAL" clId="{1C9CC6B5-10CA-4730-B262-B7A0C3E37C0A}" dt="2020-06-11T20:26:15.798" v="1436" actId="478"/>
          <ac:spMkLst>
            <pc:docMk/>
            <pc:sldMk cId="3574248485" sldId="259"/>
            <ac:spMk id="11" creationId="{7C5D8D94-BA5F-4A9E-91B2-B8B9740D18F5}"/>
          </ac:spMkLst>
        </pc:spChg>
        <pc:spChg chg="add mod">
          <ac:chgData name="Wilson, Chloe" userId="b69d1ec2-5f52-4848-b71d-9b6a899e9bf1" providerId="ADAL" clId="{1C9CC6B5-10CA-4730-B262-B7A0C3E37C0A}" dt="2020-06-16T14:23:30.707" v="4377" actId="207"/>
          <ac:spMkLst>
            <pc:docMk/>
            <pc:sldMk cId="3574248485" sldId="259"/>
            <ac:spMk id="11" creationId="{F8C411B7-8592-4A97-956E-12E976D55693}"/>
          </ac:spMkLst>
        </pc:spChg>
        <pc:picChg chg="add mod">
          <ac:chgData name="Wilson, Chloe" userId="b69d1ec2-5f52-4848-b71d-9b6a899e9bf1" providerId="ADAL" clId="{1C9CC6B5-10CA-4730-B262-B7A0C3E37C0A}" dt="2020-06-16T14:31:08.615" v="4421" actId="1076"/>
          <ac:picMkLst>
            <pc:docMk/>
            <pc:sldMk cId="3574248485" sldId="259"/>
            <ac:picMk id="3" creationId="{30062554-1FE2-4C60-921A-806912D1F436}"/>
          </ac:picMkLst>
        </pc:picChg>
        <pc:picChg chg="add mod modCrop">
          <ac:chgData name="Wilson, Chloe" userId="b69d1ec2-5f52-4848-b71d-9b6a899e9bf1" providerId="ADAL" clId="{1C9CC6B5-10CA-4730-B262-B7A0C3E37C0A}" dt="2020-06-16T14:31:03.160" v="4420" actId="14100"/>
          <ac:picMkLst>
            <pc:docMk/>
            <pc:sldMk cId="3574248485" sldId="259"/>
            <ac:picMk id="8" creationId="{B1D6ED48-F368-4170-8EA6-5C807384EBB5}"/>
          </ac:picMkLst>
        </pc:picChg>
        <pc:picChg chg="del">
          <ac:chgData name="Wilson, Chloe" userId="b69d1ec2-5f52-4848-b71d-9b6a899e9bf1" providerId="ADAL" clId="{1C9CC6B5-10CA-4730-B262-B7A0C3E37C0A}" dt="2020-06-12T16:01:52.828" v="1911" actId="478"/>
          <ac:picMkLst>
            <pc:docMk/>
            <pc:sldMk cId="3574248485" sldId="259"/>
            <ac:picMk id="9" creationId="{9B76D8CC-FAEB-4314-9C02-B9BBBA23EAE0}"/>
          </ac:picMkLst>
        </pc:picChg>
        <pc:picChg chg="del">
          <ac:chgData name="Wilson, Chloe" userId="b69d1ec2-5f52-4848-b71d-9b6a899e9bf1" providerId="ADAL" clId="{1C9CC6B5-10CA-4730-B262-B7A0C3E37C0A}" dt="2020-06-12T16:01:53.388" v="1912" actId="478"/>
          <ac:picMkLst>
            <pc:docMk/>
            <pc:sldMk cId="3574248485" sldId="259"/>
            <ac:picMk id="10" creationId="{0D64A862-2135-4F22-BB19-FD1A7C7858E9}"/>
          </ac:picMkLst>
        </pc:picChg>
        <pc:picChg chg="add mod modCrop">
          <ac:chgData name="Wilson, Chloe" userId="b69d1ec2-5f52-4848-b71d-9b6a899e9bf1" providerId="ADAL" clId="{1C9CC6B5-10CA-4730-B262-B7A0C3E37C0A}" dt="2020-06-16T14:30:54.453" v="4417" actId="1076"/>
          <ac:picMkLst>
            <pc:docMk/>
            <pc:sldMk cId="3574248485" sldId="259"/>
            <ac:picMk id="10" creationId="{5EA6380A-9895-45E7-B037-24399D909986}"/>
          </ac:picMkLst>
        </pc:picChg>
        <pc:picChg chg="del">
          <ac:chgData name="Wilson, Chloe" userId="b69d1ec2-5f52-4848-b71d-9b6a899e9bf1" providerId="ADAL" clId="{1C9CC6B5-10CA-4730-B262-B7A0C3E37C0A}" dt="2020-06-12T16:01:53.979" v="1913" actId="478"/>
          <ac:picMkLst>
            <pc:docMk/>
            <pc:sldMk cId="3574248485" sldId="259"/>
            <ac:picMk id="12" creationId="{C8E7BB3C-CA79-4CD9-956E-321D230C0BA2}"/>
          </ac:picMkLst>
        </pc:picChg>
        <pc:picChg chg="add mod modCrop">
          <ac:chgData name="Wilson, Chloe" userId="b69d1ec2-5f52-4848-b71d-9b6a899e9bf1" providerId="ADAL" clId="{1C9CC6B5-10CA-4730-B262-B7A0C3E37C0A}" dt="2020-06-16T14:30:47.704" v="4413" actId="1076"/>
          <ac:picMkLst>
            <pc:docMk/>
            <pc:sldMk cId="3574248485" sldId="259"/>
            <ac:picMk id="15" creationId="{54D59886-9325-4F8C-B579-3CEEA7315C60}"/>
          </ac:picMkLst>
        </pc:picChg>
        <pc:picChg chg="add mod">
          <ac:chgData name="Wilson, Chloe" userId="b69d1ec2-5f52-4848-b71d-9b6a899e9bf1" providerId="ADAL" clId="{1C9CC6B5-10CA-4730-B262-B7A0C3E37C0A}" dt="2020-06-12T16:59:46.640" v="4129" actId="208"/>
          <ac:picMkLst>
            <pc:docMk/>
            <pc:sldMk cId="3574248485" sldId="259"/>
            <ac:picMk id="17" creationId="{52502D45-6E98-4B39-BE6B-FB0F14431103}"/>
          </ac:picMkLst>
        </pc:picChg>
        <pc:picChg chg="del">
          <ac:chgData name="Wilson, Chloe" userId="b69d1ec2-5f52-4848-b71d-9b6a899e9bf1" providerId="ADAL" clId="{1C9CC6B5-10CA-4730-B262-B7A0C3E37C0A}" dt="2020-06-12T16:01:51.956" v="1910" actId="478"/>
          <ac:picMkLst>
            <pc:docMk/>
            <pc:sldMk cId="3574248485" sldId="259"/>
            <ac:picMk id="1026" creationId="{A512919E-85E6-43DF-B85E-3364015108A8}"/>
          </ac:picMkLst>
        </pc:picChg>
        <pc:cxnChg chg="add mod ord">
          <ac:chgData name="Wilson, Chloe" userId="b69d1ec2-5f52-4848-b71d-9b6a899e9bf1" providerId="ADAL" clId="{1C9CC6B5-10CA-4730-B262-B7A0C3E37C0A}" dt="2020-06-16T14:31:22.720" v="4422" actId="166"/>
          <ac:cxnSpMkLst>
            <pc:docMk/>
            <pc:sldMk cId="3574248485" sldId="259"/>
            <ac:cxnSpMk id="13" creationId="{08CE5AE3-1628-4373-A3BF-C1D9827A8604}"/>
          </ac:cxnSpMkLst>
        </pc:cxnChg>
        <pc:cxnChg chg="mod ord">
          <ac:chgData name="Wilson, Chloe" userId="b69d1ec2-5f52-4848-b71d-9b6a899e9bf1" providerId="ADAL" clId="{1C9CC6B5-10CA-4730-B262-B7A0C3E37C0A}" dt="2020-06-16T14:24:13.026" v="4383" actId="1076"/>
          <ac:cxnSpMkLst>
            <pc:docMk/>
            <pc:sldMk cId="3574248485" sldId="259"/>
            <ac:cxnSpMk id="14" creationId="{E411A26E-763B-4272-B8F8-A90259D86DC8}"/>
          </ac:cxnSpMkLst>
        </pc:cxnChg>
        <pc:cxnChg chg="add mod">
          <ac:chgData name="Wilson, Chloe" userId="b69d1ec2-5f52-4848-b71d-9b6a899e9bf1" providerId="ADAL" clId="{1C9CC6B5-10CA-4730-B262-B7A0C3E37C0A}" dt="2020-06-12T16:57:12.723" v="3910" actId="208"/>
          <ac:cxnSpMkLst>
            <pc:docMk/>
            <pc:sldMk cId="3574248485" sldId="259"/>
            <ac:cxnSpMk id="19" creationId="{0B257718-3D57-4B78-8D04-5F499A9725E0}"/>
          </ac:cxnSpMkLst>
        </pc:cxnChg>
        <pc:cxnChg chg="add mod">
          <ac:chgData name="Wilson, Chloe" userId="b69d1ec2-5f52-4848-b71d-9b6a899e9bf1" providerId="ADAL" clId="{1C9CC6B5-10CA-4730-B262-B7A0C3E37C0A}" dt="2020-06-12T16:57:15.888" v="3911" actId="208"/>
          <ac:cxnSpMkLst>
            <pc:docMk/>
            <pc:sldMk cId="3574248485" sldId="259"/>
            <ac:cxnSpMk id="21" creationId="{AE82F4E6-1447-478F-9107-A23C9358F451}"/>
          </ac:cxnSpMkLst>
        </pc:cxnChg>
        <pc:cxnChg chg="add mod">
          <ac:chgData name="Wilson, Chloe" userId="b69d1ec2-5f52-4848-b71d-9b6a899e9bf1" providerId="ADAL" clId="{1C9CC6B5-10CA-4730-B262-B7A0C3E37C0A}" dt="2020-06-16T14:24:21.326" v="4385" actId="208"/>
          <ac:cxnSpMkLst>
            <pc:docMk/>
            <pc:sldMk cId="3574248485" sldId="259"/>
            <ac:cxnSpMk id="22" creationId="{E414E3D2-9EBB-43D9-B4DC-00F5199CC6CA}"/>
          </ac:cxnSpMkLst>
        </pc:cxnChg>
      </pc:sldChg>
      <pc:sldChg chg="addSp delSp modSp new mod">
        <pc:chgData name="Wilson, Chloe" userId="b69d1ec2-5f52-4848-b71d-9b6a899e9bf1" providerId="ADAL" clId="{1C9CC6B5-10CA-4730-B262-B7A0C3E37C0A}" dt="2020-06-16T14:23:07.816" v="4374" actId="207"/>
        <pc:sldMkLst>
          <pc:docMk/>
          <pc:sldMk cId="59259729" sldId="260"/>
        </pc:sldMkLst>
        <pc:spChg chg="mod">
          <ac:chgData name="Wilson, Chloe" userId="b69d1ec2-5f52-4848-b71d-9b6a899e9bf1" providerId="ADAL" clId="{1C9CC6B5-10CA-4730-B262-B7A0C3E37C0A}" dt="2020-06-16T14:23:07.816" v="4374" actId="207"/>
          <ac:spMkLst>
            <pc:docMk/>
            <pc:sldMk cId="59259729" sldId="260"/>
            <ac:spMk id="2" creationId="{A4C7BFA6-D630-4E98-A461-B3ACAD691518}"/>
          </ac:spMkLst>
        </pc:spChg>
        <pc:spChg chg="del">
          <ac:chgData name="Wilson, Chloe" userId="b69d1ec2-5f52-4848-b71d-9b6a899e9bf1" providerId="ADAL" clId="{1C9CC6B5-10CA-4730-B262-B7A0C3E37C0A}" dt="2020-06-11T20:11:46.636" v="1280"/>
          <ac:spMkLst>
            <pc:docMk/>
            <pc:sldMk cId="59259729" sldId="260"/>
            <ac:spMk id="3" creationId="{DAA0C33E-A3E3-46A2-BF4B-0B0FBC19864E}"/>
          </ac:spMkLst>
        </pc:spChg>
        <pc:spChg chg="add mod">
          <ac:chgData name="Wilson, Chloe" userId="b69d1ec2-5f52-4848-b71d-9b6a899e9bf1" providerId="ADAL" clId="{1C9CC6B5-10CA-4730-B262-B7A0C3E37C0A}" dt="2020-06-12T16:22:08.734" v="2675" actId="1076"/>
          <ac:spMkLst>
            <pc:docMk/>
            <pc:sldMk cId="59259729" sldId="260"/>
            <ac:spMk id="6" creationId="{002B2604-0AB8-43BC-AD04-3FA74DF8FA81}"/>
          </ac:spMkLst>
        </pc:spChg>
        <pc:picChg chg="add mod modCrop">
          <ac:chgData name="Wilson, Chloe" userId="b69d1ec2-5f52-4848-b71d-9b6a899e9bf1" providerId="ADAL" clId="{1C9CC6B5-10CA-4730-B262-B7A0C3E37C0A}" dt="2020-06-12T16:22:02.262" v="2673" actId="1076"/>
          <ac:picMkLst>
            <pc:docMk/>
            <pc:sldMk cId="59259729" sldId="260"/>
            <ac:picMk id="5" creationId="{807D373E-4EB5-4A13-8D9E-37DEA794F4D8}"/>
          </ac:picMkLst>
        </pc:picChg>
        <pc:picChg chg="add mod modCrop">
          <ac:chgData name="Wilson, Chloe" userId="b69d1ec2-5f52-4848-b71d-9b6a899e9bf1" providerId="ADAL" clId="{1C9CC6B5-10CA-4730-B262-B7A0C3E37C0A}" dt="2020-06-12T16:22:12.077" v="2684" actId="1036"/>
          <ac:picMkLst>
            <pc:docMk/>
            <pc:sldMk cId="59259729" sldId="260"/>
            <ac:picMk id="7" creationId="{2E9C9997-A23D-4318-8193-CD9AA1BD7A0F}"/>
          </ac:picMkLst>
        </pc:picChg>
        <pc:picChg chg="add del mod modCrop">
          <ac:chgData name="Wilson, Chloe" userId="b69d1ec2-5f52-4848-b71d-9b6a899e9bf1" providerId="ADAL" clId="{1C9CC6B5-10CA-4730-B262-B7A0C3E37C0A}" dt="2020-06-11T20:13:41.155" v="1305" actId="478"/>
          <ac:picMkLst>
            <pc:docMk/>
            <pc:sldMk cId="59259729" sldId="260"/>
            <ac:picMk id="9" creationId="{099CEEE9-8225-4D6D-B104-9D494D663756}"/>
          </ac:picMkLst>
        </pc:picChg>
        <pc:picChg chg="add mod ord modCrop">
          <ac:chgData name="Wilson, Chloe" userId="b69d1ec2-5f52-4848-b71d-9b6a899e9bf1" providerId="ADAL" clId="{1C9CC6B5-10CA-4730-B262-B7A0C3E37C0A}" dt="2020-06-12T16:22:04.196" v="2674" actId="1076"/>
          <ac:picMkLst>
            <pc:docMk/>
            <pc:sldMk cId="59259729" sldId="260"/>
            <ac:picMk id="11" creationId="{615F96C4-BE27-414B-89E2-D4CEAFB29018}"/>
          </ac:picMkLst>
        </pc:picChg>
      </pc:sldChg>
      <pc:sldChg chg="addSp delSp modSp new mod">
        <pc:chgData name="Wilson, Chloe" userId="b69d1ec2-5f52-4848-b71d-9b6a899e9bf1" providerId="ADAL" clId="{1C9CC6B5-10CA-4730-B262-B7A0C3E37C0A}" dt="2020-06-16T14:23:16.694" v="4375" actId="207"/>
        <pc:sldMkLst>
          <pc:docMk/>
          <pc:sldMk cId="3323449095" sldId="261"/>
        </pc:sldMkLst>
        <pc:spChg chg="mod">
          <ac:chgData name="Wilson, Chloe" userId="b69d1ec2-5f52-4848-b71d-9b6a899e9bf1" providerId="ADAL" clId="{1C9CC6B5-10CA-4730-B262-B7A0C3E37C0A}" dt="2020-06-16T14:23:16.694" v="4375" actId="207"/>
          <ac:spMkLst>
            <pc:docMk/>
            <pc:sldMk cId="3323449095" sldId="261"/>
            <ac:spMk id="2" creationId="{D79CFEBF-505F-4730-8E97-4502FC3098E3}"/>
          </ac:spMkLst>
        </pc:spChg>
        <pc:spChg chg="del">
          <ac:chgData name="Wilson, Chloe" userId="b69d1ec2-5f52-4848-b71d-9b6a899e9bf1" providerId="ADAL" clId="{1C9CC6B5-10CA-4730-B262-B7A0C3E37C0A}" dt="2020-06-11T20:18:39.868" v="1331"/>
          <ac:spMkLst>
            <pc:docMk/>
            <pc:sldMk cId="3323449095" sldId="261"/>
            <ac:spMk id="3" creationId="{40B3657C-047C-4A6C-8412-5A195DA0C858}"/>
          </ac:spMkLst>
        </pc:spChg>
        <pc:spChg chg="add mod">
          <ac:chgData name="Wilson, Chloe" userId="b69d1ec2-5f52-4848-b71d-9b6a899e9bf1" providerId="ADAL" clId="{1C9CC6B5-10CA-4730-B262-B7A0C3E37C0A}" dt="2020-06-12T16:29:55.476" v="3124" actId="33524"/>
          <ac:spMkLst>
            <pc:docMk/>
            <pc:sldMk cId="3323449095" sldId="261"/>
            <ac:spMk id="12" creationId="{5EF1A28B-BE10-41A7-A5E6-19D372868315}"/>
          </ac:spMkLst>
        </pc:spChg>
        <pc:picChg chg="add del mod">
          <ac:chgData name="Wilson, Chloe" userId="b69d1ec2-5f52-4848-b71d-9b6a899e9bf1" providerId="ADAL" clId="{1C9CC6B5-10CA-4730-B262-B7A0C3E37C0A}" dt="2020-06-12T16:02:50.624" v="1921" actId="478"/>
          <ac:picMkLst>
            <pc:docMk/>
            <pc:sldMk cId="3323449095" sldId="261"/>
            <ac:picMk id="4" creationId="{720CC96F-AF94-4295-8E7F-EDE3BE526FE2}"/>
          </ac:picMkLst>
        </pc:picChg>
        <pc:picChg chg="add mod modCrop">
          <ac:chgData name="Wilson, Chloe" userId="b69d1ec2-5f52-4848-b71d-9b6a899e9bf1" providerId="ADAL" clId="{1C9CC6B5-10CA-4730-B262-B7A0C3E37C0A}" dt="2020-06-16T14:22:28.308" v="4369"/>
          <ac:picMkLst>
            <pc:docMk/>
            <pc:sldMk cId="3323449095" sldId="261"/>
            <ac:picMk id="5" creationId="{0B7983D7-20AB-4E70-A555-A652961B83EE}"/>
          </ac:picMkLst>
        </pc:picChg>
        <pc:picChg chg="add mod modCrop">
          <ac:chgData name="Wilson, Chloe" userId="b69d1ec2-5f52-4848-b71d-9b6a899e9bf1" providerId="ADAL" clId="{1C9CC6B5-10CA-4730-B262-B7A0C3E37C0A}" dt="2020-06-12T16:30:04.958" v="3126" actId="1076"/>
          <ac:picMkLst>
            <pc:docMk/>
            <pc:sldMk cId="3323449095" sldId="261"/>
            <ac:picMk id="7" creationId="{17996D21-3FB6-4915-B459-DEB70832E324}"/>
          </ac:picMkLst>
        </pc:picChg>
        <pc:picChg chg="add mod ord">
          <ac:chgData name="Wilson, Chloe" userId="b69d1ec2-5f52-4848-b71d-9b6a899e9bf1" providerId="ADAL" clId="{1C9CC6B5-10CA-4730-B262-B7A0C3E37C0A}" dt="2020-06-12T16:29:59.287" v="3125" actId="1076"/>
          <ac:picMkLst>
            <pc:docMk/>
            <pc:sldMk cId="3323449095" sldId="261"/>
            <ac:picMk id="8" creationId="{37411DA3-7B07-4CF8-99FE-71C31B415445}"/>
          </ac:picMkLst>
        </pc:picChg>
        <pc:picChg chg="add mod modCrop">
          <ac:chgData name="Wilson, Chloe" userId="b69d1ec2-5f52-4848-b71d-9b6a899e9bf1" providerId="ADAL" clId="{1C9CC6B5-10CA-4730-B262-B7A0C3E37C0A}" dt="2020-06-12T16:30:06.970" v="3127" actId="1076"/>
          <ac:picMkLst>
            <pc:docMk/>
            <pc:sldMk cId="3323449095" sldId="261"/>
            <ac:picMk id="9" creationId="{BF0B0340-2C2B-4B07-80B5-82438EEA5409}"/>
          </ac:picMkLst>
        </pc:picChg>
        <pc:picChg chg="add mod modCrop">
          <ac:chgData name="Wilson, Chloe" userId="b69d1ec2-5f52-4848-b71d-9b6a899e9bf1" providerId="ADAL" clId="{1C9CC6B5-10CA-4730-B262-B7A0C3E37C0A}" dt="2020-06-12T16:22:40.513" v="2693" actId="208"/>
          <ac:picMkLst>
            <pc:docMk/>
            <pc:sldMk cId="3323449095" sldId="261"/>
            <ac:picMk id="10" creationId="{662E1DC3-94BC-4C56-9AB9-CE558D2B7FF6}"/>
          </ac:picMkLst>
        </pc:picChg>
        <pc:picChg chg="add mod modCrop">
          <ac:chgData name="Wilson, Chloe" userId="b69d1ec2-5f52-4848-b71d-9b6a899e9bf1" providerId="ADAL" clId="{1C9CC6B5-10CA-4730-B262-B7A0C3E37C0A}" dt="2020-06-12T16:22:34.060" v="2685" actId="208"/>
          <ac:picMkLst>
            <pc:docMk/>
            <pc:sldMk cId="3323449095" sldId="261"/>
            <ac:picMk id="11" creationId="{C371952E-0DC0-44F0-8A5A-B4ECD9B9BE23}"/>
          </ac:picMkLst>
        </pc:picChg>
        <pc:picChg chg="add del mod modCrop">
          <ac:chgData name="Wilson, Chloe" userId="b69d1ec2-5f52-4848-b71d-9b6a899e9bf1" providerId="ADAL" clId="{1C9CC6B5-10CA-4730-B262-B7A0C3E37C0A}" dt="2020-06-12T11:52:12.506" v="1452" actId="478"/>
          <ac:picMkLst>
            <pc:docMk/>
            <pc:sldMk cId="3323449095" sldId="261"/>
            <ac:picMk id="13" creationId="{41CAA3B9-58A3-4D14-87F8-3C6779144F48}"/>
          </ac:picMkLst>
        </pc:picChg>
        <pc:picChg chg="add del mod">
          <ac:chgData name="Wilson, Chloe" userId="b69d1ec2-5f52-4848-b71d-9b6a899e9bf1" providerId="ADAL" clId="{1C9CC6B5-10CA-4730-B262-B7A0C3E37C0A}" dt="2020-06-11T20:24:03.141" v="1409" actId="478"/>
          <ac:picMkLst>
            <pc:docMk/>
            <pc:sldMk cId="3323449095" sldId="261"/>
            <ac:picMk id="15" creationId="{4DB30D0F-6CAC-43E8-B990-62412833EED6}"/>
          </ac:picMkLst>
        </pc:picChg>
      </pc:sldChg>
      <pc:sldChg chg="addSp delSp modSp new mod">
        <pc:chgData name="Wilson, Chloe" userId="b69d1ec2-5f52-4848-b71d-9b6a899e9bf1" providerId="ADAL" clId="{1C9CC6B5-10CA-4730-B262-B7A0C3E37C0A}" dt="2020-06-16T14:31:33.607" v="4424" actId="1076"/>
        <pc:sldMkLst>
          <pc:docMk/>
          <pc:sldMk cId="2425221971" sldId="262"/>
        </pc:sldMkLst>
        <pc:spChg chg="del mod">
          <ac:chgData name="Wilson, Chloe" userId="b69d1ec2-5f52-4848-b71d-9b6a899e9bf1" providerId="ADAL" clId="{1C9CC6B5-10CA-4730-B262-B7A0C3E37C0A}" dt="2020-06-12T16:08:36.380" v="2206" actId="478"/>
          <ac:spMkLst>
            <pc:docMk/>
            <pc:sldMk cId="2425221971" sldId="262"/>
            <ac:spMk id="2" creationId="{8B92E716-61E5-4FB4-BE04-A92EC68EE47B}"/>
          </ac:spMkLst>
        </pc:spChg>
        <pc:spChg chg="del">
          <ac:chgData name="Wilson, Chloe" userId="b69d1ec2-5f52-4848-b71d-9b6a899e9bf1" providerId="ADAL" clId="{1C9CC6B5-10CA-4730-B262-B7A0C3E37C0A}" dt="2020-06-11T20:25:09.448" v="1422"/>
          <ac:spMkLst>
            <pc:docMk/>
            <pc:sldMk cId="2425221971" sldId="262"/>
            <ac:spMk id="3" creationId="{0A29F4CB-2072-4C66-A4C7-F64A51C689EE}"/>
          </ac:spMkLst>
        </pc:spChg>
        <pc:spChg chg="add mod">
          <ac:chgData name="Wilson, Chloe" userId="b69d1ec2-5f52-4848-b71d-9b6a899e9bf1" providerId="ADAL" clId="{1C9CC6B5-10CA-4730-B262-B7A0C3E37C0A}" dt="2020-06-16T14:23:22.498" v="4376" actId="207"/>
          <ac:spMkLst>
            <pc:docMk/>
            <pc:sldMk cId="2425221971" sldId="262"/>
            <ac:spMk id="6" creationId="{4DB58E0A-3A16-4C40-9586-E863CCE9F674}"/>
          </ac:spMkLst>
        </pc:spChg>
        <pc:spChg chg="add del mod">
          <ac:chgData name="Wilson, Chloe" userId="b69d1ec2-5f52-4848-b71d-9b6a899e9bf1" providerId="ADAL" clId="{1C9CC6B5-10CA-4730-B262-B7A0C3E37C0A}" dt="2020-06-12T16:08:38.799" v="2207" actId="478"/>
          <ac:spMkLst>
            <pc:docMk/>
            <pc:sldMk cId="2425221971" sldId="262"/>
            <ac:spMk id="8" creationId="{AED5127D-5803-48BC-815C-B0190920044E}"/>
          </ac:spMkLst>
        </pc:spChg>
        <pc:spChg chg="add mod">
          <ac:chgData name="Wilson, Chloe" userId="b69d1ec2-5f52-4848-b71d-9b6a899e9bf1" providerId="ADAL" clId="{1C9CC6B5-10CA-4730-B262-B7A0C3E37C0A}" dt="2020-06-12T16:23:12.874" v="2704" actId="1076"/>
          <ac:spMkLst>
            <pc:docMk/>
            <pc:sldMk cId="2425221971" sldId="262"/>
            <ac:spMk id="9" creationId="{1E19F748-C8FC-4873-A6F5-C63960C6902B}"/>
          </ac:spMkLst>
        </pc:spChg>
        <pc:picChg chg="add mod modCrop">
          <ac:chgData name="Wilson, Chloe" userId="b69d1ec2-5f52-4848-b71d-9b6a899e9bf1" providerId="ADAL" clId="{1C9CC6B5-10CA-4730-B262-B7A0C3E37C0A}" dt="2020-06-12T16:22:58.998" v="2699" actId="1076"/>
          <ac:picMkLst>
            <pc:docMk/>
            <pc:sldMk cId="2425221971" sldId="262"/>
            <ac:picMk id="4" creationId="{BCC436C0-D599-412F-92AC-35E1A5122BDC}"/>
          </ac:picMkLst>
        </pc:picChg>
        <pc:picChg chg="add mod modCrop">
          <ac:chgData name="Wilson, Chloe" userId="b69d1ec2-5f52-4848-b71d-9b6a899e9bf1" providerId="ADAL" clId="{1C9CC6B5-10CA-4730-B262-B7A0C3E37C0A}" dt="2020-06-12T16:23:16.163" v="2705" actId="14100"/>
          <ac:picMkLst>
            <pc:docMk/>
            <pc:sldMk cId="2425221971" sldId="262"/>
            <ac:picMk id="5" creationId="{7A828662-734F-441C-9263-1D94D256CD10}"/>
          </ac:picMkLst>
        </pc:picChg>
        <pc:picChg chg="add mod modCrop">
          <ac:chgData name="Wilson, Chloe" userId="b69d1ec2-5f52-4848-b71d-9b6a899e9bf1" providerId="ADAL" clId="{1C9CC6B5-10CA-4730-B262-B7A0C3E37C0A}" dt="2020-06-16T14:31:31.518" v="4423" actId="1076"/>
          <ac:picMkLst>
            <pc:docMk/>
            <pc:sldMk cId="2425221971" sldId="262"/>
            <ac:picMk id="7" creationId="{24AA1F15-B6CA-460F-B645-2FC5E40C79E8}"/>
          </ac:picMkLst>
        </pc:picChg>
        <pc:picChg chg="add mod modCrop">
          <ac:chgData name="Wilson, Chloe" userId="b69d1ec2-5f52-4848-b71d-9b6a899e9bf1" providerId="ADAL" clId="{1C9CC6B5-10CA-4730-B262-B7A0C3E37C0A}" dt="2020-06-16T14:31:33.607" v="4424" actId="1076"/>
          <ac:picMkLst>
            <pc:docMk/>
            <pc:sldMk cId="2425221971" sldId="262"/>
            <ac:picMk id="10" creationId="{0C54F633-A849-42A7-A881-29FF8CDDD195}"/>
          </ac:picMkLst>
        </pc:picChg>
      </pc:sldChg>
      <pc:sldChg chg="addSp delSp modSp new del mod">
        <pc:chgData name="Wilson, Chloe" userId="b69d1ec2-5f52-4848-b71d-9b6a899e9bf1" providerId="ADAL" clId="{1C9CC6B5-10CA-4730-B262-B7A0C3E37C0A}" dt="2020-06-12T16:55:00.473" v="3868" actId="2696"/>
        <pc:sldMkLst>
          <pc:docMk/>
          <pc:sldMk cId="679166392" sldId="263"/>
        </pc:sldMkLst>
        <pc:spChg chg="del">
          <ac:chgData name="Wilson, Chloe" userId="b69d1ec2-5f52-4848-b71d-9b6a899e9bf1" providerId="ADAL" clId="{1C9CC6B5-10CA-4730-B262-B7A0C3E37C0A}" dt="2020-06-12T16:02:47.384" v="1919"/>
          <ac:spMkLst>
            <pc:docMk/>
            <pc:sldMk cId="679166392" sldId="263"/>
            <ac:spMk id="3" creationId="{93DF5F32-8D16-44DE-97F9-39352FC5D6D5}"/>
          </ac:spMkLst>
        </pc:spChg>
        <pc:picChg chg="add mod">
          <ac:chgData name="Wilson, Chloe" userId="b69d1ec2-5f52-4848-b71d-9b6a899e9bf1" providerId="ADAL" clId="{1C9CC6B5-10CA-4730-B262-B7A0C3E37C0A}" dt="2020-06-12T16:02:49.574" v="1920" actId="27614"/>
          <ac:picMkLst>
            <pc:docMk/>
            <pc:sldMk cId="679166392" sldId="263"/>
            <ac:picMk id="5" creationId="{DA2D4AF5-ED0B-4778-8F1D-C5E256260E4D}"/>
          </ac:picMkLst>
        </pc:picChg>
      </pc:sldChg>
    </pc:docChg>
  </pc:docChgLst>
  <pc:docChgLst>
    <pc:chgData name="Wilson, Chloe" userId="b69d1ec2-5f52-4848-b71d-9b6a899e9bf1" providerId="ADAL" clId="{B1115496-F586-4860-9862-352D81010E16}"/>
    <pc:docChg chg="custSel addSld modSld sldOrd">
      <pc:chgData name="Wilson, Chloe" userId="b69d1ec2-5f52-4848-b71d-9b6a899e9bf1" providerId="ADAL" clId="{B1115496-F586-4860-9862-352D81010E16}" dt="2020-07-01T19:06:55.709" v="4483" actId="1038"/>
      <pc:docMkLst>
        <pc:docMk/>
      </pc:docMkLst>
      <pc:sldChg chg="addSp modSp mod">
        <pc:chgData name="Wilson, Chloe" userId="b69d1ec2-5f52-4848-b71d-9b6a899e9bf1" providerId="ADAL" clId="{B1115496-F586-4860-9862-352D81010E16}" dt="2020-06-29T11:59:22.316" v="334" actId="113"/>
        <pc:sldMkLst>
          <pc:docMk/>
          <pc:sldMk cId="4228393579" sldId="256"/>
        </pc:sldMkLst>
        <pc:spChg chg="mod">
          <ac:chgData name="Wilson, Chloe" userId="b69d1ec2-5f52-4848-b71d-9b6a899e9bf1" providerId="ADAL" clId="{B1115496-F586-4860-9862-352D81010E16}" dt="2020-06-29T11:59:22.316" v="334" actId="113"/>
          <ac:spMkLst>
            <pc:docMk/>
            <pc:sldMk cId="4228393579" sldId="256"/>
            <ac:spMk id="2" creationId="{C27FA224-60FD-432A-AB9B-1D91754E7B73}"/>
          </ac:spMkLst>
        </pc:spChg>
        <pc:spChg chg="add mod">
          <ac:chgData name="Wilson, Chloe" userId="b69d1ec2-5f52-4848-b71d-9b6a899e9bf1" providerId="ADAL" clId="{B1115496-F586-4860-9862-352D81010E16}" dt="2020-06-29T11:59:06.942" v="331" actId="208"/>
          <ac:spMkLst>
            <pc:docMk/>
            <pc:sldMk cId="4228393579" sldId="256"/>
            <ac:spMk id="3" creationId="{60D89313-7554-4A50-AF13-F1FF5A1ABB40}"/>
          </ac:spMkLst>
        </pc:spChg>
        <pc:spChg chg="add mod">
          <ac:chgData name="Wilson, Chloe" userId="b69d1ec2-5f52-4848-b71d-9b6a899e9bf1" providerId="ADAL" clId="{B1115496-F586-4860-9862-352D81010E16}" dt="2020-06-29T11:59:15.969" v="333" actId="208"/>
          <ac:spMkLst>
            <pc:docMk/>
            <pc:sldMk cId="4228393579" sldId="256"/>
            <ac:spMk id="5" creationId="{3AEDD682-2E99-46F0-81DB-6F968B588BA9}"/>
          </ac:spMkLst>
        </pc:spChg>
      </pc:sldChg>
      <pc:sldChg chg="addSp delSp modSp new mod">
        <pc:chgData name="Wilson, Chloe" userId="b69d1ec2-5f52-4848-b71d-9b6a899e9bf1" providerId="ADAL" clId="{B1115496-F586-4860-9862-352D81010E16}" dt="2020-07-01T11:36:18.747" v="2365" actId="14100"/>
        <pc:sldMkLst>
          <pc:docMk/>
          <pc:sldMk cId="3248045056" sldId="263"/>
        </pc:sldMkLst>
        <pc:spChg chg="del">
          <ac:chgData name="Wilson, Chloe" userId="b69d1ec2-5f52-4848-b71d-9b6a899e9bf1" providerId="ADAL" clId="{B1115496-F586-4860-9862-352D81010E16}" dt="2020-06-29T11:52:51.935" v="119" actId="478"/>
          <ac:spMkLst>
            <pc:docMk/>
            <pc:sldMk cId="3248045056" sldId="263"/>
            <ac:spMk id="2" creationId="{5F0378E1-BB87-4F00-ABDC-8383BAAA32FB}"/>
          </ac:spMkLst>
        </pc:spChg>
        <pc:spChg chg="del">
          <ac:chgData name="Wilson, Chloe" userId="b69d1ec2-5f52-4848-b71d-9b6a899e9bf1" providerId="ADAL" clId="{B1115496-F586-4860-9862-352D81010E16}" dt="2020-06-29T12:00:10.420" v="338" actId="478"/>
          <ac:spMkLst>
            <pc:docMk/>
            <pc:sldMk cId="3248045056" sldId="263"/>
            <ac:spMk id="3" creationId="{DAF68094-3141-45F0-BDB8-DC1463498E4E}"/>
          </ac:spMkLst>
        </pc:spChg>
        <pc:spChg chg="add mod">
          <ac:chgData name="Wilson, Chloe" userId="b69d1ec2-5f52-4848-b71d-9b6a899e9bf1" providerId="ADAL" clId="{B1115496-F586-4860-9862-352D81010E16}" dt="2020-06-29T12:03:28.345" v="477" actId="313"/>
          <ac:spMkLst>
            <pc:docMk/>
            <pc:sldMk cId="3248045056" sldId="263"/>
            <ac:spMk id="4" creationId="{39C083FE-9F20-4468-BD36-02EA7A9CD08E}"/>
          </ac:spMkLst>
        </pc:spChg>
        <pc:picChg chg="add mod modCrop">
          <ac:chgData name="Wilson, Chloe" userId="b69d1ec2-5f52-4848-b71d-9b6a899e9bf1" providerId="ADAL" clId="{B1115496-F586-4860-9862-352D81010E16}" dt="2020-07-01T11:36:14.345" v="2363" actId="1076"/>
          <ac:picMkLst>
            <pc:docMk/>
            <pc:sldMk cId="3248045056" sldId="263"/>
            <ac:picMk id="2" creationId="{6B317174-48AA-40FB-8564-33BBE479233C}"/>
          </ac:picMkLst>
        </pc:picChg>
        <pc:picChg chg="add mod modCrop">
          <ac:chgData name="Wilson, Chloe" userId="b69d1ec2-5f52-4848-b71d-9b6a899e9bf1" providerId="ADAL" clId="{B1115496-F586-4860-9862-352D81010E16}" dt="2020-07-01T11:36:18.747" v="2365" actId="14100"/>
          <ac:picMkLst>
            <pc:docMk/>
            <pc:sldMk cId="3248045056" sldId="263"/>
            <ac:picMk id="3" creationId="{ABE02825-FB79-41E7-98D7-6EDA06BBE575}"/>
          </ac:picMkLst>
        </pc:picChg>
        <pc:picChg chg="add mod ord modCrop">
          <ac:chgData name="Wilson, Chloe" userId="b69d1ec2-5f52-4848-b71d-9b6a899e9bf1" providerId="ADAL" clId="{B1115496-F586-4860-9862-352D81010E16}" dt="2020-06-30T18:27:08.221" v="1804" actId="1076"/>
          <ac:picMkLst>
            <pc:docMk/>
            <pc:sldMk cId="3248045056" sldId="263"/>
            <ac:picMk id="5" creationId="{0C08AED1-BC68-47DB-AC5A-3C8A841798FF}"/>
          </ac:picMkLst>
        </pc:picChg>
        <pc:picChg chg="add mod ord modCrop">
          <ac:chgData name="Wilson, Chloe" userId="b69d1ec2-5f52-4848-b71d-9b6a899e9bf1" providerId="ADAL" clId="{B1115496-F586-4860-9862-352D81010E16}" dt="2020-07-01T11:34:48.639" v="2350" actId="1076"/>
          <ac:picMkLst>
            <pc:docMk/>
            <pc:sldMk cId="3248045056" sldId="263"/>
            <ac:picMk id="7" creationId="{96633633-5DA3-43E8-B4CA-BBE77E54B57A}"/>
          </ac:picMkLst>
        </pc:picChg>
        <pc:picChg chg="add mod modCrop">
          <ac:chgData name="Wilson, Chloe" userId="b69d1ec2-5f52-4848-b71d-9b6a899e9bf1" providerId="ADAL" clId="{B1115496-F586-4860-9862-352D81010E16}" dt="2020-07-01T11:34:50.691" v="2351" actId="1076"/>
          <ac:picMkLst>
            <pc:docMk/>
            <pc:sldMk cId="3248045056" sldId="263"/>
            <ac:picMk id="9" creationId="{FD879B21-B21F-4985-B43C-74FB590A3B12}"/>
          </ac:picMkLst>
        </pc:picChg>
        <pc:picChg chg="add mod modCrop">
          <ac:chgData name="Wilson, Chloe" userId="b69d1ec2-5f52-4848-b71d-9b6a899e9bf1" providerId="ADAL" clId="{B1115496-F586-4860-9862-352D81010E16}" dt="2020-07-01T11:34:45.729" v="2349" actId="1076"/>
          <ac:picMkLst>
            <pc:docMk/>
            <pc:sldMk cId="3248045056" sldId="263"/>
            <ac:picMk id="11" creationId="{8445B1F7-A8A2-4831-9F28-9B14C1D8E530}"/>
          </ac:picMkLst>
        </pc:picChg>
        <pc:picChg chg="add mod modCrop">
          <ac:chgData name="Wilson, Chloe" userId="b69d1ec2-5f52-4848-b71d-9b6a899e9bf1" providerId="ADAL" clId="{B1115496-F586-4860-9862-352D81010E16}" dt="2020-06-30T18:27:02.148" v="1802" actId="1076"/>
          <ac:picMkLst>
            <pc:docMk/>
            <pc:sldMk cId="3248045056" sldId="263"/>
            <ac:picMk id="12" creationId="{C4923BCC-82BB-4B5B-B599-31EC2CFFE5C5}"/>
          </ac:picMkLst>
        </pc:picChg>
        <pc:picChg chg="add mod modCrop">
          <ac:chgData name="Wilson, Chloe" userId="b69d1ec2-5f52-4848-b71d-9b6a899e9bf1" providerId="ADAL" clId="{B1115496-F586-4860-9862-352D81010E16}" dt="2020-07-01T11:34:54.306" v="2352" actId="1076"/>
          <ac:picMkLst>
            <pc:docMk/>
            <pc:sldMk cId="3248045056" sldId="263"/>
            <ac:picMk id="13" creationId="{3C8E7B3B-BB03-4D6F-9676-C62FD706CE33}"/>
          </ac:picMkLst>
        </pc:picChg>
        <pc:picChg chg="add del mod">
          <ac:chgData name="Wilson, Chloe" userId="b69d1ec2-5f52-4848-b71d-9b6a899e9bf1" providerId="ADAL" clId="{B1115496-F586-4860-9862-352D81010E16}" dt="2020-06-29T16:57:57.007" v="543" actId="478"/>
          <ac:picMkLst>
            <pc:docMk/>
            <pc:sldMk cId="3248045056" sldId="263"/>
            <ac:picMk id="1026" creationId="{4FA7155D-D500-4C61-9E7F-0D560EF07927}"/>
          </ac:picMkLst>
        </pc:picChg>
      </pc:sldChg>
      <pc:sldChg chg="addSp modSp new mod">
        <pc:chgData name="Wilson, Chloe" userId="b69d1ec2-5f52-4848-b71d-9b6a899e9bf1" providerId="ADAL" clId="{B1115496-F586-4860-9862-352D81010E16}" dt="2020-06-29T19:21:27.893" v="597" actId="1076"/>
        <pc:sldMkLst>
          <pc:docMk/>
          <pc:sldMk cId="842855877" sldId="264"/>
        </pc:sldMkLst>
        <pc:spChg chg="add mod">
          <ac:chgData name="Wilson, Chloe" userId="b69d1ec2-5f52-4848-b71d-9b6a899e9bf1" providerId="ADAL" clId="{B1115496-F586-4860-9862-352D81010E16}" dt="2020-06-29T19:21:27.893" v="597" actId="1076"/>
          <ac:spMkLst>
            <pc:docMk/>
            <pc:sldMk cId="842855877" sldId="264"/>
            <ac:spMk id="2" creationId="{0F39A645-D94F-4C9D-8E5C-06293532841F}"/>
          </ac:spMkLst>
        </pc:spChg>
      </pc:sldChg>
      <pc:sldChg chg="addSp delSp modSp new mod">
        <pc:chgData name="Wilson, Chloe" userId="b69d1ec2-5f52-4848-b71d-9b6a899e9bf1" providerId="ADAL" clId="{B1115496-F586-4860-9862-352D81010E16}" dt="2020-07-01T18:34:37.404" v="3259" actId="1037"/>
        <pc:sldMkLst>
          <pc:docMk/>
          <pc:sldMk cId="979139132" sldId="265"/>
        </pc:sldMkLst>
        <pc:spChg chg="mod">
          <ac:chgData name="Wilson, Chloe" userId="b69d1ec2-5f52-4848-b71d-9b6a899e9bf1" providerId="ADAL" clId="{B1115496-F586-4860-9862-352D81010E16}" dt="2020-06-30T16:43:28.977" v="1105" actId="14100"/>
          <ac:spMkLst>
            <pc:docMk/>
            <pc:sldMk cId="979139132" sldId="265"/>
            <ac:spMk id="2" creationId="{6E35EC82-55F0-40DB-9A4A-69DC1E39DC29}"/>
          </ac:spMkLst>
        </pc:spChg>
        <pc:spChg chg="del mod">
          <ac:chgData name="Wilson, Chloe" userId="b69d1ec2-5f52-4848-b71d-9b6a899e9bf1" providerId="ADAL" clId="{B1115496-F586-4860-9862-352D81010E16}" dt="2020-06-30T16:42:02.773" v="1074" actId="478"/>
          <ac:spMkLst>
            <pc:docMk/>
            <pc:sldMk cId="979139132" sldId="265"/>
            <ac:spMk id="3" creationId="{A3F210B8-B086-4580-871D-D599ED7AC40E}"/>
          </ac:spMkLst>
        </pc:spChg>
        <pc:spChg chg="add mod">
          <ac:chgData name="Wilson, Chloe" userId="b69d1ec2-5f52-4848-b71d-9b6a899e9bf1" providerId="ADAL" clId="{B1115496-F586-4860-9862-352D81010E16}" dt="2020-06-30T18:27:40.250" v="1815" actId="20577"/>
          <ac:spMkLst>
            <pc:docMk/>
            <pc:sldMk cId="979139132" sldId="265"/>
            <ac:spMk id="6" creationId="{24353E98-51A1-4ED4-BB5F-C12041B63C69}"/>
          </ac:spMkLst>
        </pc:spChg>
        <pc:spChg chg="add del mod">
          <ac:chgData name="Wilson, Chloe" userId="b69d1ec2-5f52-4848-b71d-9b6a899e9bf1" providerId="ADAL" clId="{B1115496-F586-4860-9862-352D81010E16}" dt="2020-06-30T16:42:05.977" v="1075" actId="478"/>
          <ac:spMkLst>
            <pc:docMk/>
            <pc:sldMk cId="979139132" sldId="265"/>
            <ac:spMk id="18" creationId="{9B74DF70-8D56-4D33-AD29-6CA5871CD03E}"/>
          </ac:spMkLst>
        </pc:spChg>
        <pc:spChg chg="add mod">
          <ac:chgData name="Wilson, Chloe" userId="b69d1ec2-5f52-4848-b71d-9b6a899e9bf1" providerId="ADAL" clId="{B1115496-F586-4860-9862-352D81010E16}" dt="2020-06-30T18:28:26.465" v="1839" actId="1076"/>
          <ac:spMkLst>
            <pc:docMk/>
            <pc:sldMk cId="979139132" sldId="265"/>
            <ac:spMk id="20" creationId="{F5F6CA7B-D630-4114-A3E0-166DF04CF39C}"/>
          </ac:spMkLst>
        </pc:spChg>
        <pc:picChg chg="add del mod modCrop">
          <ac:chgData name="Wilson, Chloe" userId="b69d1ec2-5f52-4848-b71d-9b6a899e9bf1" providerId="ADAL" clId="{B1115496-F586-4860-9862-352D81010E16}" dt="2020-06-30T16:27:01.561" v="853" actId="478"/>
          <ac:picMkLst>
            <pc:docMk/>
            <pc:sldMk cId="979139132" sldId="265"/>
            <ac:picMk id="4" creationId="{30457A73-E31E-4892-98AB-A512632807BD}"/>
          </ac:picMkLst>
        </pc:picChg>
        <pc:picChg chg="add del mod modCrop">
          <ac:chgData name="Wilson, Chloe" userId="b69d1ec2-5f52-4848-b71d-9b6a899e9bf1" providerId="ADAL" clId="{B1115496-F586-4860-9862-352D81010E16}" dt="2020-06-30T16:27:02.257" v="855" actId="478"/>
          <ac:picMkLst>
            <pc:docMk/>
            <pc:sldMk cId="979139132" sldId="265"/>
            <ac:picMk id="5" creationId="{1821CA0E-0852-406E-8568-EC9B4A44A396}"/>
          </ac:picMkLst>
        </pc:picChg>
        <pc:picChg chg="add mod">
          <ac:chgData name="Wilson, Chloe" userId="b69d1ec2-5f52-4848-b71d-9b6a899e9bf1" providerId="ADAL" clId="{B1115496-F586-4860-9862-352D81010E16}" dt="2020-07-01T18:34:33.703" v="3250" actId="1035"/>
          <ac:picMkLst>
            <pc:docMk/>
            <pc:sldMk cId="979139132" sldId="265"/>
            <ac:picMk id="7" creationId="{60DBBBE4-47C8-4037-8F3B-B5F3499D142C}"/>
          </ac:picMkLst>
        </pc:picChg>
        <pc:picChg chg="add mod modCrop">
          <ac:chgData name="Wilson, Chloe" userId="b69d1ec2-5f52-4848-b71d-9b6a899e9bf1" providerId="ADAL" clId="{B1115496-F586-4860-9862-352D81010E16}" dt="2020-07-01T18:34:37.404" v="3259" actId="1037"/>
          <ac:picMkLst>
            <pc:docMk/>
            <pc:sldMk cId="979139132" sldId="265"/>
            <ac:picMk id="8" creationId="{41F2B7AB-2105-407D-88CB-1926A47E597A}"/>
          </ac:picMkLst>
        </pc:picChg>
        <pc:picChg chg="add del mod modCrop">
          <ac:chgData name="Wilson, Chloe" userId="b69d1ec2-5f52-4848-b71d-9b6a899e9bf1" providerId="ADAL" clId="{B1115496-F586-4860-9862-352D81010E16}" dt="2020-06-30T16:42:51.625" v="1084" actId="478"/>
          <ac:picMkLst>
            <pc:docMk/>
            <pc:sldMk cId="979139132" sldId="265"/>
            <ac:picMk id="9" creationId="{561F5DB2-4175-452A-A493-6054092FC422}"/>
          </ac:picMkLst>
        </pc:picChg>
        <pc:picChg chg="add del mod modCrop">
          <ac:chgData name="Wilson, Chloe" userId="b69d1ec2-5f52-4848-b71d-9b6a899e9bf1" providerId="ADAL" clId="{B1115496-F586-4860-9862-352D81010E16}" dt="2020-06-30T16:42:50.533" v="1083" actId="478"/>
          <ac:picMkLst>
            <pc:docMk/>
            <pc:sldMk cId="979139132" sldId="265"/>
            <ac:picMk id="10" creationId="{33F15029-F5BC-4132-87BD-DA9BEFF83ED9}"/>
          </ac:picMkLst>
        </pc:picChg>
        <pc:picChg chg="add del mod modCrop">
          <ac:chgData name="Wilson, Chloe" userId="b69d1ec2-5f52-4848-b71d-9b6a899e9bf1" providerId="ADAL" clId="{B1115496-F586-4860-9862-352D81010E16}" dt="2020-06-30T16:42:49.404" v="1082" actId="478"/>
          <ac:picMkLst>
            <pc:docMk/>
            <pc:sldMk cId="979139132" sldId="265"/>
            <ac:picMk id="11" creationId="{B83A0FA9-9998-434E-ACD5-D0B7ABFF786D}"/>
          </ac:picMkLst>
        </pc:picChg>
        <pc:picChg chg="add mod ord">
          <ac:chgData name="Wilson, Chloe" userId="b69d1ec2-5f52-4848-b71d-9b6a899e9bf1" providerId="ADAL" clId="{B1115496-F586-4860-9862-352D81010E16}" dt="2020-06-30T18:28:46.412" v="1845" actId="1076"/>
          <ac:picMkLst>
            <pc:docMk/>
            <pc:sldMk cId="979139132" sldId="265"/>
            <ac:picMk id="19" creationId="{3216677A-DA3E-44DC-8533-BC748B386BE3}"/>
          </ac:picMkLst>
        </pc:picChg>
        <pc:cxnChg chg="add mod">
          <ac:chgData name="Wilson, Chloe" userId="b69d1ec2-5f52-4848-b71d-9b6a899e9bf1" providerId="ADAL" clId="{B1115496-F586-4860-9862-352D81010E16}" dt="2020-06-30T16:39:23.672" v="1052" actId="14100"/>
          <ac:cxnSpMkLst>
            <pc:docMk/>
            <pc:sldMk cId="979139132" sldId="265"/>
            <ac:cxnSpMk id="13" creationId="{9710A4BD-209F-4716-B613-6814ED34D74A}"/>
          </ac:cxnSpMkLst>
        </pc:cxnChg>
        <pc:cxnChg chg="add mod">
          <ac:chgData name="Wilson, Chloe" userId="b69d1ec2-5f52-4848-b71d-9b6a899e9bf1" providerId="ADAL" clId="{B1115496-F586-4860-9862-352D81010E16}" dt="2020-06-30T16:39:35.328" v="1055" actId="14100"/>
          <ac:cxnSpMkLst>
            <pc:docMk/>
            <pc:sldMk cId="979139132" sldId="265"/>
            <ac:cxnSpMk id="15" creationId="{BA612FC2-4F27-4BA9-9A14-8845C397AB8C}"/>
          </ac:cxnSpMkLst>
        </pc:cxnChg>
      </pc:sldChg>
      <pc:sldChg chg="addSp delSp modSp new mod">
        <pc:chgData name="Wilson, Chloe" userId="b69d1ec2-5f52-4848-b71d-9b6a899e9bf1" providerId="ADAL" clId="{B1115496-F586-4860-9862-352D81010E16}" dt="2020-07-01T18:35:47.981" v="3266" actId="14100"/>
        <pc:sldMkLst>
          <pc:docMk/>
          <pc:sldMk cId="2261225897" sldId="266"/>
        </pc:sldMkLst>
        <pc:spChg chg="mod">
          <ac:chgData name="Wilson, Chloe" userId="b69d1ec2-5f52-4848-b71d-9b6a899e9bf1" providerId="ADAL" clId="{B1115496-F586-4860-9862-352D81010E16}" dt="2020-07-01T18:35:37.229" v="3264" actId="1076"/>
          <ac:spMkLst>
            <pc:docMk/>
            <pc:sldMk cId="2261225897" sldId="266"/>
            <ac:spMk id="2" creationId="{F2B97257-A89B-497D-9D0D-4645092C2DDB}"/>
          </ac:spMkLst>
        </pc:spChg>
        <pc:spChg chg="del">
          <ac:chgData name="Wilson, Chloe" userId="b69d1ec2-5f52-4848-b71d-9b6a899e9bf1" providerId="ADAL" clId="{B1115496-F586-4860-9862-352D81010E16}" dt="2020-06-30T16:16:40.878" v="645"/>
          <ac:spMkLst>
            <pc:docMk/>
            <pc:sldMk cId="2261225897" sldId="266"/>
            <ac:spMk id="3" creationId="{DAB2794A-CAEC-48CF-AC50-91878B62A99F}"/>
          </ac:spMkLst>
        </pc:spChg>
        <pc:spChg chg="add del mod">
          <ac:chgData name="Wilson, Chloe" userId="b69d1ec2-5f52-4848-b71d-9b6a899e9bf1" providerId="ADAL" clId="{B1115496-F586-4860-9862-352D81010E16}" dt="2020-06-30T16:42:25.183" v="1078" actId="478"/>
          <ac:spMkLst>
            <pc:docMk/>
            <pc:sldMk cId="2261225897" sldId="266"/>
            <ac:spMk id="13" creationId="{BAA596F1-07E8-43AA-A826-903686671544}"/>
          </ac:spMkLst>
        </pc:spChg>
        <pc:spChg chg="add mod">
          <ac:chgData name="Wilson, Chloe" userId="b69d1ec2-5f52-4848-b71d-9b6a899e9bf1" providerId="ADAL" clId="{B1115496-F586-4860-9862-352D81010E16}" dt="2020-07-01T18:35:32.918" v="3263" actId="1076"/>
          <ac:spMkLst>
            <pc:docMk/>
            <pc:sldMk cId="2261225897" sldId="266"/>
            <ac:spMk id="14" creationId="{6E2D48F5-3040-4CFC-B648-617981887E95}"/>
          </ac:spMkLst>
        </pc:spChg>
        <pc:spChg chg="add del mod">
          <ac:chgData name="Wilson, Chloe" userId="b69d1ec2-5f52-4848-b71d-9b6a899e9bf1" providerId="ADAL" clId="{B1115496-F586-4860-9862-352D81010E16}" dt="2020-06-30T16:46:39.039" v="1230" actId="478"/>
          <ac:spMkLst>
            <pc:docMk/>
            <pc:sldMk cId="2261225897" sldId="266"/>
            <ac:spMk id="15" creationId="{C2C49FFA-5418-4AFF-923A-8A01F5644CB9}"/>
          </ac:spMkLst>
        </pc:spChg>
        <pc:picChg chg="add del mod">
          <ac:chgData name="Wilson, Chloe" userId="b69d1ec2-5f52-4848-b71d-9b6a899e9bf1" providerId="ADAL" clId="{B1115496-F586-4860-9862-352D81010E16}" dt="2020-06-30T16:46:22.098" v="1224" actId="478"/>
          <ac:picMkLst>
            <pc:docMk/>
            <pc:sldMk cId="2261225897" sldId="266"/>
            <ac:picMk id="5" creationId="{8DA5B020-CC3A-4328-8C0C-EC504D08B9A9}"/>
          </ac:picMkLst>
        </pc:picChg>
        <pc:picChg chg="add del mod">
          <ac:chgData name="Wilson, Chloe" userId="b69d1ec2-5f52-4848-b71d-9b6a899e9bf1" providerId="ADAL" clId="{B1115496-F586-4860-9862-352D81010E16}" dt="2020-06-30T16:40:04.677" v="1056" actId="478"/>
          <ac:picMkLst>
            <pc:docMk/>
            <pc:sldMk cId="2261225897" sldId="266"/>
            <ac:picMk id="7" creationId="{8D6AA3CE-8199-4C94-BBDB-58D0457965C7}"/>
          </ac:picMkLst>
        </pc:picChg>
        <pc:picChg chg="add del mod">
          <ac:chgData name="Wilson, Chloe" userId="b69d1ec2-5f52-4848-b71d-9b6a899e9bf1" providerId="ADAL" clId="{B1115496-F586-4860-9862-352D81010E16}" dt="2020-06-30T16:40:16.612" v="1058" actId="478"/>
          <ac:picMkLst>
            <pc:docMk/>
            <pc:sldMk cId="2261225897" sldId="266"/>
            <ac:picMk id="9" creationId="{D8E68013-3F1D-42C1-AF2A-F8A6ED334778}"/>
          </ac:picMkLst>
        </pc:picChg>
        <pc:picChg chg="add mod">
          <ac:chgData name="Wilson, Chloe" userId="b69d1ec2-5f52-4848-b71d-9b6a899e9bf1" providerId="ADAL" clId="{B1115496-F586-4860-9862-352D81010E16}" dt="2020-06-30T16:46:35.624" v="1229" actId="1076"/>
          <ac:picMkLst>
            <pc:docMk/>
            <pc:sldMk cId="2261225897" sldId="266"/>
            <ac:picMk id="10" creationId="{7B013922-8670-4A27-A35F-A0E3C77C52BF}"/>
          </ac:picMkLst>
        </pc:picChg>
        <pc:picChg chg="add mod">
          <ac:chgData name="Wilson, Chloe" userId="b69d1ec2-5f52-4848-b71d-9b6a899e9bf1" providerId="ADAL" clId="{B1115496-F586-4860-9862-352D81010E16}" dt="2020-06-30T20:17:47.224" v="1904" actId="208"/>
          <ac:picMkLst>
            <pc:docMk/>
            <pc:sldMk cId="2261225897" sldId="266"/>
            <ac:picMk id="17" creationId="{9D4A7CF4-D2CF-4880-99B3-AD4CDBDB7EFF}"/>
          </ac:picMkLst>
        </pc:picChg>
        <pc:picChg chg="add mod">
          <ac:chgData name="Wilson, Chloe" userId="b69d1ec2-5f52-4848-b71d-9b6a899e9bf1" providerId="ADAL" clId="{B1115496-F586-4860-9862-352D81010E16}" dt="2020-07-01T09:04:47.178" v="2202" actId="1076"/>
          <ac:picMkLst>
            <pc:docMk/>
            <pc:sldMk cId="2261225897" sldId="266"/>
            <ac:picMk id="19" creationId="{211D563C-1D29-4E8C-B186-E5B003C10DD2}"/>
          </ac:picMkLst>
        </pc:picChg>
        <pc:picChg chg="add del mod">
          <ac:chgData name="Wilson, Chloe" userId="b69d1ec2-5f52-4848-b71d-9b6a899e9bf1" providerId="ADAL" clId="{B1115496-F586-4860-9862-352D81010E16}" dt="2020-06-30T16:27:09.802" v="857" actId="478"/>
          <ac:picMkLst>
            <pc:docMk/>
            <pc:sldMk cId="2261225897" sldId="266"/>
            <ac:picMk id="1026" creationId="{B3A6DEE0-D484-49C0-B7C1-E79FF8F32824}"/>
          </ac:picMkLst>
        </pc:picChg>
        <pc:cxnChg chg="add mod ord">
          <ac:chgData name="Wilson, Chloe" userId="b69d1ec2-5f52-4848-b71d-9b6a899e9bf1" providerId="ADAL" clId="{B1115496-F586-4860-9862-352D81010E16}" dt="2020-07-01T18:35:44.956" v="3265" actId="14100"/>
          <ac:cxnSpMkLst>
            <pc:docMk/>
            <pc:sldMk cId="2261225897" sldId="266"/>
            <ac:cxnSpMk id="11" creationId="{CA802CFD-D73D-46B6-B31B-466E94C32354}"/>
          </ac:cxnSpMkLst>
        </pc:cxnChg>
        <pc:cxnChg chg="add mod ord">
          <ac:chgData name="Wilson, Chloe" userId="b69d1ec2-5f52-4848-b71d-9b6a899e9bf1" providerId="ADAL" clId="{B1115496-F586-4860-9862-352D81010E16}" dt="2020-07-01T09:05:29.628" v="2237" actId="14100"/>
          <ac:cxnSpMkLst>
            <pc:docMk/>
            <pc:sldMk cId="2261225897" sldId="266"/>
            <ac:cxnSpMk id="12" creationId="{E16BB857-32FB-4918-B05E-E6DBFD15A7F0}"/>
          </ac:cxnSpMkLst>
        </pc:cxnChg>
        <pc:cxnChg chg="add mod">
          <ac:chgData name="Wilson, Chloe" userId="b69d1ec2-5f52-4848-b71d-9b6a899e9bf1" providerId="ADAL" clId="{B1115496-F586-4860-9862-352D81010E16}" dt="2020-07-01T18:35:47.981" v="3266" actId="14100"/>
          <ac:cxnSpMkLst>
            <pc:docMk/>
            <pc:sldMk cId="2261225897" sldId="266"/>
            <ac:cxnSpMk id="13" creationId="{82180743-CEA4-4613-B5D9-6B41511B70B5}"/>
          </ac:cxnSpMkLst>
        </pc:cxnChg>
      </pc:sldChg>
      <pc:sldChg chg="addSp delSp modSp new mod">
        <pc:chgData name="Wilson, Chloe" userId="b69d1ec2-5f52-4848-b71d-9b6a899e9bf1" providerId="ADAL" clId="{B1115496-F586-4860-9862-352D81010E16}" dt="2020-07-01T18:32:07.964" v="3209" actId="20577"/>
        <pc:sldMkLst>
          <pc:docMk/>
          <pc:sldMk cId="1053579049" sldId="267"/>
        </pc:sldMkLst>
        <pc:spChg chg="mod">
          <ac:chgData name="Wilson, Chloe" userId="b69d1ec2-5f52-4848-b71d-9b6a899e9bf1" providerId="ADAL" clId="{B1115496-F586-4860-9862-352D81010E16}" dt="2020-06-30T16:50:26.598" v="1586" actId="14100"/>
          <ac:spMkLst>
            <pc:docMk/>
            <pc:sldMk cId="1053579049" sldId="267"/>
            <ac:spMk id="2" creationId="{A403B655-66C5-460B-A30B-8BB21772BC8F}"/>
          </ac:spMkLst>
        </pc:spChg>
        <pc:spChg chg="mod">
          <ac:chgData name="Wilson, Chloe" userId="b69d1ec2-5f52-4848-b71d-9b6a899e9bf1" providerId="ADAL" clId="{B1115496-F586-4860-9862-352D81010E16}" dt="2020-07-01T18:32:07.964" v="3209" actId="20577"/>
          <ac:spMkLst>
            <pc:docMk/>
            <pc:sldMk cId="1053579049" sldId="267"/>
            <ac:spMk id="3" creationId="{378195E2-11DB-43E3-9993-DE071BD1074C}"/>
          </ac:spMkLst>
        </pc:spChg>
        <pc:spChg chg="add del mod">
          <ac:chgData name="Wilson, Chloe" userId="b69d1ec2-5f52-4848-b71d-9b6a899e9bf1" providerId="ADAL" clId="{B1115496-F586-4860-9862-352D81010E16}" dt="2020-06-30T16:48:11.415" v="1456" actId="478"/>
          <ac:spMkLst>
            <pc:docMk/>
            <pc:sldMk cId="1053579049" sldId="267"/>
            <ac:spMk id="4" creationId="{D11DFEB9-3A5B-4323-A879-21B45AEB6399}"/>
          </ac:spMkLst>
        </pc:spChg>
        <pc:picChg chg="add mod">
          <ac:chgData name="Wilson, Chloe" userId="b69d1ec2-5f52-4848-b71d-9b6a899e9bf1" providerId="ADAL" clId="{B1115496-F586-4860-9862-352D81010E16}" dt="2020-06-30T16:50:08.621" v="1574" actId="208"/>
          <ac:picMkLst>
            <pc:docMk/>
            <pc:sldMk cId="1053579049" sldId="267"/>
            <ac:picMk id="5" creationId="{F77C0C9E-F6CC-4DEB-BA75-62C1988E8BA8}"/>
          </ac:picMkLst>
        </pc:picChg>
        <pc:picChg chg="add mod">
          <ac:chgData name="Wilson, Chloe" userId="b69d1ec2-5f52-4848-b71d-9b6a899e9bf1" providerId="ADAL" clId="{B1115496-F586-4860-9862-352D81010E16}" dt="2020-06-30T16:50:11.767" v="1575" actId="208"/>
          <ac:picMkLst>
            <pc:docMk/>
            <pc:sldMk cId="1053579049" sldId="267"/>
            <ac:picMk id="6" creationId="{8D1F7ABE-C4BB-4DED-A613-C001E33517D2}"/>
          </ac:picMkLst>
        </pc:picChg>
        <pc:picChg chg="add mod">
          <ac:chgData name="Wilson, Chloe" userId="b69d1ec2-5f52-4848-b71d-9b6a899e9bf1" providerId="ADAL" clId="{B1115496-F586-4860-9862-352D81010E16}" dt="2020-06-30T16:50:33.710" v="1600" actId="1038"/>
          <ac:picMkLst>
            <pc:docMk/>
            <pc:sldMk cId="1053579049" sldId="267"/>
            <ac:picMk id="7" creationId="{E2C6E799-A2D4-420D-937D-2AFBDF5305EE}"/>
          </ac:picMkLst>
        </pc:picChg>
      </pc:sldChg>
      <pc:sldChg chg="addSp delSp modSp new mod">
        <pc:chgData name="Wilson, Chloe" userId="b69d1ec2-5f52-4848-b71d-9b6a899e9bf1" providerId="ADAL" clId="{B1115496-F586-4860-9862-352D81010E16}" dt="2020-07-01T18:51:00.303" v="4310" actId="20577"/>
        <pc:sldMkLst>
          <pc:docMk/>
          <pc:sldMk cId="1112978710" sldId="268"/>
        </pc:sldMkLst>
        <pc:spChg chg="del">
          <ac:chgData name="Wilson, Chloe" userId="b69d1ec2-5f52-4848-b71d-9b6a899e9bf1" providerId="ADAL" clId="{B1115496-F586-4860-9862-352D81010E16}" dt="2020-07-01T09:30:13.351" v="2300" actId="478"/>
          <ac:spMkLst>
            <pc:docMk/>
            <pc:sldMk cId="1112978710" sldId="268"/>
            <ac:spMk id="2" creationId="{AF05F540-B42D-45B5-A094-6BC6E4E2C03F}"/>
          </ac:spMkLst>
        </pc:spChg>
        <pc:spChg chg="del">
          <ac:chgData name="Wilson, Chloe" userId="b69d1ec2-5f52-4848-b71d-9b6a899e9bf1" providerId="ADAL" clId="{B1115496-F586-4860-9862-352D81010E16}" dt="2020-06-30T20:15:44.753" v="1861"/>
          <ac:spMkLst>
            <pc:docMk/>
            <pc:sldMk cId="1112978710" sldId="268"/>
            <ac:spMk id="3" creationId="{9B8FBEBB-3E54-42F0-B668-271BC666056E}"/>
          </ac:spMkLst>
        </pc:spChg>
        <pc:spChg chg="add del mod">
          <ac:chgData name="Wilson, Chloe" userId="b69d1ec2-5f52-4848-b71d-9b6a899e9bf1" providerId="ADAL" clId="{B1115496-F586-4860-9862-352D81010E16}" dt="2020-07-01T12:13:25.362" v="2385"/>
          <ac:spMkLst>
            <pc:docMk/>
            <pc:sldMk cId="1112978710" sldId="268"/>
            <ac:spMk id="6" creationId="{601217B8-5BD3-4757-A147-C01303322249}"/>
          </ac:spMkLst>
        </pc:spChg>
        <pc:spChg chg="add mod">
          <ac:chgData name="Wilson, Chloe" userId="b69d1ec2-5f52-4848-b71d-9b6a899e9bf1" providerId="ADAL" clId="{B1115496-F586-4860-9862-352D81010E16}" dt="2020-07-01T18:51:00.303" v="4310" actId="20577"/>
          <ac:spMkLst>
            <pc:docMk/>
            <pc:sldMk cId="1112978710" sldId="268"/>
            <ac:spMk id="8" creationId="{0FFC389F-3EA5-454B-935B-126E341FFFCD}"/>
          </ac:spMkLst>
        </pc:spChg>
        <pc:spChg chg="add mod">
          <ac:chgData name="Wilson, Chloe" userId="b69d1ec2-5f52-4848-b71d-9b6a899e9bf1" providerId="ADAL" clId="{B1115496-F586-4860-9862-352D81010E16}" dt="2020-07-01T12:18:00.483" v="2641" actId="113"/>
          <ac:spMkLst>
            <pc:docMk/>
            <pc:sldMk cId="1112978710" sldId="268"/>
            <ac:spMk id="13" creationId="{EC592414-764E-4F82-BC59-932E6B699905}"/>
          </ac:spMkLst>
        </pc:spChg>
        <pc:spChg chg="add del mod">
          <ac:chgData name="Wilson, Chloe" userId="b69d1ec2-5f52-4848-b71d-9b6a899e9bf1" providerId="ADAL" clId="{B1115496-F586-4860-9862-352D81010E16}" dt="2020-07-01T12:14:21.448" v="2399" actId="478"/>
          <ac:spMkLst>
            <pc:docMk/>
            <pc:sldMk cId="1112978710" sldId="268"/>
            <ac:spMk id="14" creationId="{E0B44247-5CD0-43A8-8C59-7DDFA122A284}"/>
          </ac:spMkLst>
        </pc:spChg>
        <pc:spChg chg="add mod">
          <ac:chgData name="Wilson, Chloe" userId="b69d1ec2-5f52-4848-b71d-9b6a899e9bf1" providerId="ADAL" clId="{B1115496-F586-4860-9862-352D81010E16}" dt="2020-07-01T12:29:55.522" v="2970" actId="1035"/>
          <ac:spMkLst>
            <pc:docMk/>
            <pc:sldMk cId="1112978710" sldId="268"/>
            <ac:spMk id="15" creationId="{21EAA73F-6220-4E28-8584-0784C0A54E80}"/>
          </ac:spMkLst>
        </pc:spChg>
        <pc:spChg chg="add mod">
          <ac:chgData name="Wilson, Chloe" userId="b69d1ec2-5f52-4848-b71d-9b6a899e9bf1" providerId="ADAL" clId="{B1115496-F586-4860-9862-352D81010E16}" dt="2020-07-01T12:21:59.294" v="2780" actId="20577"/>
          <ac:spMkLst>
            <pc:docMk/>
            <pc:sldMk cId="1112978710" sldId="268"/>
            <ac:spMk id="16" creationId="{D7B326D6-E6E6-4B2F-8CFD-ADD126312080}"/>
          </ac:spMkLst>
        </pc:spChg>
        <pc:spChg chg="add mod">
          <ac:chgData name="Wilson, Chloe" userId="b69d1ec2-5f52-4848-b71d-9b6a899e9bf1" providerId="ADAL" clId="{B1115496-F586-4860-9862-352D81010E16}" dt="2020-07-01T12:22:31.351" v="2841" actId="20577"/>
          <ac:spMkLst>
            <pc:docMk/>
            <pc:sldMk cId="1112978710" sldId="268"/>
            <ac:spMk id="17" creationId="{4686D9ED-F3CC-46C1-8C8F-726A5AB6224C}"/>
          </ac:spMkLst>
        </pc:spChg>
        <pc:spChg chg="add mod">
          <ac:chgData name="Wilson, Chloe" userId="b69d1ec2-5f52-4848-b71d-9b6a899e9bf1" providerId="ADAL" clId="{B1115496-F586-4860-9862-352D81010E16}" dt="2020-07-01T12:23:13.262" v="2963" actId="14100"/>
          <ac:spMkLst>
            <pc:docMk/>
            <pc:sldMk cId="1112978710" sldId="268"/>
            <ac:spMk id="18" creationId="{BBAE784E-C098-4D70-82D4-1ED8E26F5E61}"/>
          </ac:spMkLst>
        </pc:spChg>
        <pc:spChg chg="add mod">
          <ac:chgData name="Wilson, Chloe" userId="b69d1ec2-5f52-4848-b71d-9b6a899e9bf1" providerId="ADAL" clId="{B1115496-F586-4860-9862-352D81010E16}" dt="2020-07-01T12:29:47.688" v="2968" actId="20577"/>
          <ac:spMkLst>
            <pc:docMk/>
            <pc:sldMk cId="1112978710" sldId="268"/>
            <ac:spMk id="19" creationId="{DDB2F27F-BCC6-4276-A699-939F9498EAF2}"/>
          </ac:spMkLst>
        </pc:spChg>
        <pc:picChg chg="add mod modCrop">
          <ac:chgData name="Wilson, Chloe" userId="b69d1ec2-5f52-4848-b71d-9b6a899e9bf1" providerId="ADAL" clId="{B1115496-F586-4860-9862-352D81010E16}" dt="2020-07-01T09:32:11.969" v="2329" actId="1076"/>
          <ac:picMkLst>
            <pc:docMk/>
            <pc:sldMk cId="1112978710" sldId="268"/>
            <ac:picMk id="4" creationId="{43B3CFDB-3C9F-4359-9D76-4D2B09D47E70}"/>
          </ac:picMkLst>
        </pc:picChg>
        <pc:picChg chg="add mod modCrop">
          <ac:chgData name="Wilson, Chloe" userId="b69d1ec2-5f52-4848-b71d-9b6a899e9bf1" providerId="ADAL" clId="{B1115496-F586-4860-9862-352D81010E16}" dt="2020-07-01T12:19:02.484" v="2652" actId="14100"/>
          <ac:picMkLst>
            <pc:docMk/>
            <pc:sldMk cId="1112978710" sldId="268"/>
            <ac:picMk id="5" creationId="{8713BB50-7C94-4D3D-A600-0523CD601EC3}"/>
          </ac:picMkLst>
        </pc:picChg>
        <pc:picChg chg="add mod modCrop">
          <ac:chgData name="Wilson, Chloe" userId="b69d1ec2-5f52-4848-b71d-9b6a899e9bf1" providerId="ADAL" clId="{B1115496-F586-4860-9862-352D81010E16}" dt="2020-07-01T12:18:50.790" v="2648" actId="1076"/>
          <ac:picMkLst>
            <pc:docMk/>
            <pc:sldMk cId="1112978710" sldId="268"/>
            <ac:picMk id="7" creationId="{BE442868-899F-4513-B065-57B4EF58E569}"/>
          </ac:picMkLst>
        </pc:picChg>
        <pc:picChg chg="add del mod">
          <ac:chgData name="Wilson, Chloe" userId="b69d1ec2-5f52-4848-b71d-9b6a899e9bf1" providerId="ADAL" clId="{B1115496-F586-4860-9862-352D81010E16}" dt="2020-07-01T12:09:18.616" v="2371" actId="478"/>
          <ac:picMkLst>
            <pc:docMk/>
            <pc:sldMk cId="1112978710" sldId="268"/>
            <ac:picMk id="9" creationId="{0E6670EF-C984-41DF-9F8B-2383F1A06A11}"/>
          </ac:picMkLst>
        </pc:picChg>
        <pc:picChg chg="add mod modCrop">
          <ac:chgData name="Wilson, Chloe" userId="b69d1ec2-5f52-4848-b71d-9b6a899e9bf1" providerId="ADAL" clId="{B1115496-F586-4860-9862-352D81010E16}" dt="2020-07-01T09:32:20.686" v="2330" actId="1076"/>
          <ac:picMkLst>
            <pc:docMk/>
            <pc:sldMk cId="1112978710" sldId="268"/>
            <ac:picMk id="10" creationId="{C5528004-3CA7-4151-AFB4-3BED434CD8F9}"/>
          </ac:picMkLst>
        </pc:picChg>
        <pc:picChg chg="add mod modCrop">
          <ac:chgData name="Wilson, Chloe" userId="b69d1ec2-5f52-4848-b71d-9b6a899e9bf1" providerId="ADAL" clId="{B1115496-F586-4860-9862-352D81010E16}" dt="2020-07-01T12:12:12.261" v="2382" actId="1076"/>
          <ac:picMkLst>
            <pc:docMk/>
            <pc:sldMk cId="1112978710" sldId="268"/>
            <ac:picMk id="11" creationId="{3650FC0B-ED3D-4DAC-8752-FE213A51B1DF}"/>
          </ac:picMkLst>
        </pc:picChg>
        <pc:picChg chg="add mod modCrop">
          <ac:chgData name="Wilson, Chloe" userId="b69d1ec2-5f52-4848-b71d-9b6a899e9bf1" providerId="ADAL" clId="{B1115496-F586-4860-9862-352D81010E16}" dt="2020-07-01T12:20:48.627" v="2668" actId="14100"/>
          <ac:picMkLst>
            <pc:docMk/>
            <pc:sldMk cId="1112978710" sldId="268"/>
            <ac:picMk id="12" creationId="{C3FA6BAF-56B2-4128-9FE1-A4D34144362D}"/>
          </ac:picMkLst>
        </pc:picChg>
      </pc:sldChg>
      <pc:sldChg chg="addSp delSp modSp new mod">
        <pc:chgData name="Wilson, Chloe" userId="b69d1ec2-5f52-4848-b71d-9b6a899e9bf1" providerId="ADAL" clId="{B1115496-F586-4860-9862-352D81010E16}" dt="2020-07-01T18:57:41.259" v="4430" actId="1076"/>
        <pc:sldMkLst>
          <pc:docMk/>
          <pc:sldMk cId="1861036288" sldId="269"/>
        </pc:sldMkLst>
        <pc:spChg chg="del">
          <ac:chgData name="Wilson, Chloe" userId="b69d1ec2-5f52-4848-b71d-9b6a899e9bf1" providerId="ADAL" clId="{B1115496-F586-4860-9862-352D81010E16}" dt="2020-07-01T12:46:29.424" v="2971" actId="478"/>
          <ac:spMkLst>
            <pc:docMk/>
            <pc:sldMk cId="1861036288" sldId="269"/>
            <ac:spMk id="2" creationId="{FAB26921-68B1-4892-BF2F-70975930C791}"/>
          </ac:spMkLst>
        </pc:spChg>
        <pc:spChg chg="del">
          <ac:chgData name="Wilson, Chloe" userId="b69d1ec2-5f52-4848-b71d-9b6a899e9bf1" providerId="ADAL" clId="{B1115496-F586-4860-9862-352D81010E16}" dt="2020-07-01T12:46:30.923" v="2972" actId="478"/>
          <ac:spMkLst>
            <pc:docMk/>
            <pc:sldMk cId="1861036288" sldId="269"/>
            <ac:spMk id="3" creationId="{EE3B930A-F1BF-4F61-AFB4-ED5E7DF116CE}"/>
          </ac:spMkLst>
        </pc:spChg>
        <pc:spChg chg="add mod">
          <ac:chgData name="Wilson, Chloe" userId="b69d1ec2-5f52-4848-b71d-9b6a899e9bf1" providerId="ADAL" clId="{B1115496-F586-4860-9862-352D81010E16}" dt="2020-07-01T18:50:34.582" v="4286" actId="5793"/>
          <ac:spMkLst>
            <pc:docMk/>
            <pc:sldMk cId="1861036288" sldId="269"/>
            <ac:spMk id="6" creationId="{69EFF0AD-3469-4EB1-822C-B8A91E03A011}"/>
          </ac:spMkLst>
        </pc:spChg>
        <pc:spChg chg="add mod">
          <ac:chgData name="Wilson, Chloe" userId="b69d1ec2-5f52-4848-b71d-9b6a899e9bf1" providerId="ADAL" clId="{B1115496-F586-4860-9862-352D81010E16}" dt="2020-07-01T18:52:11.780" v="4372" actId="20577"/>
          <ac:spMkLst>
            <pc:docMk/>
            <pc:sldMk cId="1861036288" sldId="269"/>
            <ac:spMk id="7" creationId="{600EFF00-00EF-4C93-9CAC-4469C203BF87}"/>
          </ac:spMkLst>
        </pc:spChg>
        <pc:spChg chg="add mod">
          <ac:chgData name="Wilson, Chloe" userId="b69d1ec2-5f52-4848-b71d-9b6a899e9bf1" providerId="ADAL" clId="{B1115496-F586-4860-9862-352D81010E16}" dt="2020-07-01T18:52:05.657" v="4360" actId="20577"/>
          <ac:spMkLst>
            <pc:docMk/>
            <pc:sldMk cId="1861036288" sldId="269"/>
            <ac:spMk id="8" creationId="{9E5173D8-115F-47DE-8540-DF9E1CFC8ED8}"/>
          </ac:spMkLst>
        </pc:spChg>
        <pc:spChg chg="add mod">
          <ac:chgData name="Wilson, Chloe" userId="b69d1ec2-5f52-4848-b71d-9b6a899e9bf1" providerId="ADAL" clId="{B1115496-F586-4860-9862-352D81010E16}" dt="2020-07-01T18:57:41.259" v="4430" actId="1076"/>
          <ac:spMkLst>
            <pc:docMk/>
            <pc:sldMk cId="1861036288" sldId="269"/>
            <ac:spMk id="17" creationId="{E05661D8-CBE1-436F-9068-4C260826D73E}"/>
          </ac:spMkLst>
        </pc:spChg>
        <pc:spChg chg="add mod">
          <ac:chgData name="Wilson, Chloe" userId="b69d1ec2-5f52-4848-b71d-9b6a899e9bf1" providerId="ADAL" clId="{B1115496-F586-4860-9862-352D81010E16}" dt="2020-07-01T18:50:06.266" v="4266" actId="20577"/>
          <ac:spMkLst>
            <pc:docMk/>
            <pc:sldMk cId="1861036288" sldId="269"/>
            <ac:spMk id="18" creationId="{E9AAC971-5603-47A4-9E87-F934DF6873FD}"/>
          </ac:spMkLst>
        </pc:spChg>
        <pc:picChg chg="add mod modCrop">
          <ac:chgData name="Wilson, Chloe" userId="b69d1ec2-5f52-4848-b71d-9b6a899e9bf1" providerId="ADAL" clId="{B1115496-F586-4860-9862-352D81010E16}" dt="2020-07-01T12:48:04.938" v="2988" actId="208"/>
          <ac:picMkLst>
            <pc:docMk/>
            <pc:sldMk cId="1861036288" sldId="269"/>
            <ac:picMk id="4" creationId="{641A0256-7D21-4202-8548-A472F6FA0261}"/>
          </ac:picMkLst>
        </pc:picChg>
        <pc:picChg chg="add mod modCrop">
          <ac:chgData name="Wilson, Chloe" userId="b69d1ec2-5f52-4848-b71d-9b6a899e9bf1" providerId="ADAL" clId="{B1115496-F586-4860-9862-352D81010E16}" dt="2020-07-01T12:48:08.178" v="2989" actId="208"/>
          <ac:picMkLst>
            <pc:docMk/>
            <pc:sldMk cId="1861036288" sldId="269"/>
            <ac:picMk id="5" creationId="{E96B851B-F115-4D66-861A-D87FBE30D997}"/>
          </ac:picMkLst>
        </pc:picChg>
        <pc:picChg chg="add del mod">
          <ac:chgData name="Wilson, Chloe" userId="b69d1ec2-5f52-4848-b71d-9b6a899e9bf1" providerId="ADAL" clId="{B1115496-F586-4860-9862-352D81010E16}" dt="2020-07-01T13:01:34.967" v="3121" actId="478"/>
          <ac:picMkLst>
            <pc:docMk/>
            <pc:sldMk cId="1861036288" sldId="269"/>
            <ac:picMk id="10" creationId="{CE119DB4-EB34-439A-ABF1-476DE2D66F2A}"/>
          </ac:picMkLst>
        </pc:picChg>
        <pc:picChg chg="add mod">
          <ac:chgData name="Wilson, Chloe" userId="b69d1ec2-5f52-4848-b71d-9b6a899e9bf1" providerId="ADAL" clId="{B1115496-F586-4860-9862-352D81010E16}" dt="2020-07-01T18:57:34.953" v="4429" actId="1582"/>
          <ac:picMkLst>
            <pc:docMk/>
            <pc:sldMk cId="1861036288" sldId="269"/>
            <ac:picMk id="12" creationId="{3062D57F-22CE-4EF4-94E8-A7802144EC4F}"/>
          </ac:picMkLst>
        </pc:picChg>
        <pc:picChg chg="add mod">
          <ac:chgData name="Wilson, Chloe" userId="b69d1ec2-5f52-4848-b71d-9b6a899e9bf1" providerId="ADAL" clId="{B1115496-F586-4860-9862-352D81010E16}" dt="2020-07-01T18:57:28.232" v="4428" actId="1582"/>
          <ac:picMkLst>
            <pc:docMk/>
            <pc:sldMk cId="1861036288" sldId="269"/>
            <ac:picMk id="14" creationId="{6505A5A4-1BBE-48C5-822E-925B277226F0}"/>
          </ac:picMkLst>
        </pc:picChg>
        <pc:picChg chg="add del mod">
          <ac:chgData name="Wilson, Chloe" userId="b69d1ec2-5f52-4848-b71d-9b6a899e9bf1" providerId="ADAL" clId="{B1115496-F586-4860-9862-352D81010E16}" dt="2020-07-01T13:02:23.335" v="3139" actId="478"/>
          <ac:picMkLst>
            <pc:docMk/>
            <pc:sldMk cId="1861036288" sldId="269"/>
            <ac:picMk id="16" creationId="{9A376FF3-7577-43F0-B41B-C0289CE927DC}"/>
          </ac:picMkLst>
        </pc:picChg>
      </pc:sldChg>
      <pc:sldChg chg="addSp delSp modSp add mod ord">
        <pc:chgData name="Wilson, Chloe" userId="b69d1ec2-5f52-4848-b71d-9b6a899e9bf1" providerId="ADAL" clId="{B1115496-F586-4860-9862-352D81010E16}" dt="2020-07-01T19:06:55.709" v="4483" actId="1038"/>
        <pc:sldMkLst>
          <pc:docMk/>
          <pc:sldMk cId="3887364018" sldId="270"/>
        </pc:sldMkLst>
        <pc:spChg chg="mod">
          <ac:chgData name="Wilson, Chloe" userId="b69d1ec2-5f52-4848-b71d-9b6a899e9bf1" providerId="ADAL" clId="{B1115496-F586-4860-9862-352D81010E16}" dt="2020-07-01T18:54:01.599" v="4390" actId="20577"/>
          <ac:spMkLst>
            <pc:docMk/>
            <pc:sldMk cId="3887364018" sldId="270"/>
            <ac:spMk id="4" creationId="{E88F39E5-8813-4784-BD0C-D7E2745F1DD9}"/>
          </ac:spMkLst>
        </pc:spChg>
        <pc:spChg chg="mod">
          <ac:chgData name="Wilson, Chloe" userId="b69d1ec2-5f52-4848-b71d-9b6a899e9bf1" providerId="ADAL" clId="{B1115496-F586-4860-9862-352D81010E16}" dt="2020-07-01T18:53:11.877" v="4382" actId="27636"/>
          <ac:spMkLst>
            <pc:docMk/>
            <pc:sldMk cId="3887364018" sldId="270"/>
            <ac:spMk id="11" creationId="{F8C411B7-8592-4A97-956E-12E976D55693}"/>
          </ac:spMkLst>
        </pc:spChg>
        <pc:spChg chg="add mod">
          <ac:chgData name="Wilson, Chloe" userId="b69d1ec2-5f52-4848-b71d-9b6a899e9bf1" providerId="ADAL" clId="{B1115496-F586-4860-9862-352D81010E16}" dt="2020-07-01T19:06:55.709" v="4483" actId="1038"/>
          <ac:spMkLst>
            <pc:docMk/>
            <pc:sldMk cId="3887364018" sldId="270"/>
            <ac:spMk id="34" creationId="{A8713D99-080A-45C9-995B-85B0C4948F80}"/>
          </ac:spMkLst>
        </pc:spChg>
        <pc:picChg chg="del">
          <ac:chgData name="Wilson, Chloe" userId="b69d1ec2-5f52-4848-b71d-9b6a899e9bf1" providerId="ADAL" clId="{B1115496-F586-4860-9862-352D81010E16}" dt="2020-07-01T18:42:22.853" v="4087" actId="478"/>
          <ac:picMkLst>
            <pc:docMk/>
            <pc:sldMk cId="3887364018" sldId="270"/>
            <ac:picMk id="3" creationId="{30062554-1FE2-4C60-921A-806912D1F436}"/>
          </ac:picMkLst>
        </pc:picChg>
        <pc:picChg chg="del">
          <ac:chgData name="Wilson, Chloe" userId="b69d1ec2-5f52-4848-b71d-9b6a899e9bf1" providerId="ADAL" clId="{B1115496-F586-4860-9862-352D81010E16}" dt="2020-07-01T18:42:22.205" v="4086" actId="478"/>
          <ac:picMkLst>
            <pc:docMk/>
            <pc:sldMk cId="3887364018" sldId="270"/>
            <ac:picMk id="8" creationId="{B1D6ED48-F368-4170-8EA6-5C807384EBB5}"/>
          </ac:picMkLst>
        </pc:picChg>
        <pc:picChg chg="add mod ord">
          <ac:chgData name="Wilson, Chloe" userId="b69d1ec2-5f52-4848-b71d-9b6a899e9bf1" providerId="ADAL" clId="{B1115496-F586-4860-9862-352D81010E16}" dt="2020-07-01T18:56:22.525" v="4425" actId="1076"/>
          <ac:picMkLst>
            <pc:docMk/>
            <pc:sldMk cId="3887364018" sldId="270"/>
            <ac:picMk id="9" creationId="{B4F7E664-C924-46EF-9035-7A3FFBFDD7EA}"/>
          </ac:picMkLst>
        </pc:picChg>
        <pc:picChg chg="del">
          <ac:chgData name="Wilson, Chloe" userId="b69d1ec2-5f52-4848-b71d-9b6a899e9bf1" providerId="ADAL" clId="{B1115496-F586-4860-9862-352D81010E16}" dt="2020-07-01T18:42:21.287" v="4085" actId="478"/>
          <ac:picMkLst>
            <pc:docMk/>
            <pc:sldMk cId="3887364018" sldId="270"/>
            <ac:picMk id="10" creationId="{5EA6380A-9895-45E7-B037-24399D909986}"/>
          </ac:picMkLst>
        </pc:picChg>
        <pc:picChg chg="del">
          <ac:chgData name="Wilson, Chloe" userId="b69d1ec2-5f52-4848-b71d-9b6a899e9bf1" providerId="ADAL" clId="{B1115496-F586-4860-9862-352D81010E16}" dt="2020-07-01T13:00:17.954" v="3106" actId="478"/>
          <ac:picMkLst>
            <pc:docMk/>
            <pc:sldMk cId="3887364018" sldId="270"/>
            <ac:picMk id="15" creationId="{54D59886-9325-4F8C-B579-3CEEA7315C60}"/>
          </ac:picMkLst>
        </pc:picChg>
        <pc:picChg chg="add mod ord">
          <ac:chgData name="Wilson, Chloe" userId="b69d1ec2-5f52-4848-b71d-9b6a899e9bf1" providerId="ADAL" clId="{B1115496-F586-4860-9862-352D81010E16}" dt="2020-07-01T18:56:28.302" v="4426" actId="1076"/>
          <ac:picMkLst>
            <pc:docMk/>
            <pc:sldMk cId="3887364018" sldId="270"/>
            <ac:picMk id="16" creationId="{A698D0CB-53DC-4755-94DD-5794FC9D4055}"/>
          </ac:picMkLst>
        </pc:picChg>
        <pc:picChg chg="del">
          <ac:chgData name="Wilson, Chloe" userId="b69d1ec2-5f52-4848-b71d-9b6a899e9bf1" providerId="ADAL" clId="{B1115496-F586-4860-9862-352D81010E16}" dt="2020-07-01T18:42:23.497" v="4088" actId="478"/>
          <ac:picMkLst>
            <pc:docMk/>
            <pc:sldMk cId="3887364018" sldId="270"/>
            <ac:picMk id="17" creationId="{52502D45-6E98-4B39-BE6B-FB0F14431103}"/>
          </ac:picMkLst>
        </pc:picChg>
        <pc:picChg chg="add mod ord">
          <ac:chgData name="Wilson, Chloe" userId="b69d1ec2-5f52-4848-b71d-9b6a899e9bf1" providerId="ADAL" clId="{B1115496-F586-4860-9862-352D81010E16}" dt="2020-07-01T18:56:31.137" v="4427" actId="1076"/>
          <ac:picMkLst>
            <pc:docMk/>
            <pc:sldMk cId="3887364018" sldId="270"/>
            <ac:picMk id="18" creationId="{AED5A4C7-EAAF-4224-8537-72D20676E427}"/>
          </ac:picMkLst>
        </pc:picChg>
        <pc:picChg chg="add mod">
          <ac:chgData name="Wilson, Chloe" userId="b69d1ec2-5f52-4848-b71d-9b6a899e9bf1" providerId="ADAL" clId="{B1115496-F586-4860-9862-352D81010E16}" dt="2020-07-01T18:55:52.726" v="4420" actId="1582"/>
          <ac:picMkLst>
            <pc:docMk/>
            <pc:sldMk cId="3887364018" sldId="270"/>
            <ac:picMk id="27" creationId="{38CB1AEB-99AB-421F-8B64-3D98ED0C9F7E}"/>
          </ac:picMkLst>
        </pc:picChg>
        <pc:cxnChg chg="mod">
          <ac:chgData name="Wilson, Chloe" userId="b69d1ec2-5f52-4848-b71d-9b6a899e9bf1" providerId="ADAL" clId="{B1115496-F586-4860-9862-352D81010E16}" dt="2020-07-01T18:54:25.640" v="4397" actId="14100"/>
          <ac:cxnSpMkLst>
            <pc:docMk/>
            <pc:sldMk cId="3887364018" sldId="270"/>
            <ac:cxnSpMk id="13" creationId="{08CE5AE3-1628-4373-A3BF-C1D9827A8604}"/>
          </ac:cxnSpMkLst>
        </pc:cxnChg>
        <pc:cxnChg chg="mod ord">
          <ac:chgData name="Wilson, Chloe" userId="b69d1ec2-5f52-4848-b71d-9b6a899e9bf1" providerId="ADAL" clId="{B1115496-F586-4860-9862-352D81010E16}" dt="2020-07-01T19:06:51.044" v="4475" actId="14100"/>
          <ac:cxnSpMkLst>
            <pc:docMk/>
            <pc:sldMk cId="3887364018" sldId="270"/>
            <ac:cxnSpMk id="14" creationId="{E411A26E-763B-4272-B8F8-A90259D86DC8}"/>
          </ac:cxnSpMkLst>
        </pc:cxnChg>
        <pc:cxnChg chg="del mod">
          <ac:chgData name="Wilson, Chloe" userId="b69d1ec2-5f52-4848-b71d-9b6a899e9bf1" providerId="ADAL" clId="{B1115496-F586-4860-9862-352D81010E16}" dt="2020-07-01T18:47:28.381" v="4151" actId="478"/>
          <ac:cxnSpMkLst>
            <pc:docMk/>
            <pc:sldMk cId="3887364018" sldId="270"/>
            <ac:cxnSpMk id="19" creationId="{0B257718-3D57-4B78-8D04-5F499A9725E0}"/>
          </ac:cxnSpMkLst>
        </pc:cxnChg>
        <pc:cxnChg chg="del mod">
          <ac:chgData name="Wilson, Chloe" userId="b69d1ec2-5f52-4848-b71d-9b6a899e9bf1" providerId="ADAL" clId="{B1115496-F586-4860-9862-352D81010E16}" dt="2020-07-01T18:47:31.019" v="4153" actId="478"/>
          <ac:cxnSpMkLst>
            <pc:docMk/>
            <pc:sldMk cId="3887364018" sldId="270"/>
            <ac:cxnSpMk id="21" creationId="{AE82F4E6-1447-478F-9107-A23C9358F451}"/>
          </ac:cxnSpMkLst>
        </pc:cxnChg>
        <pc:cxnChg chg="mod">
          <ac:chgData name="Wilson, Chloe" userId="b69d1ec2-5f52-4848-b71d-9b6a899e9bf1" providerId="ADAL" clId="{B1115496-F586-4860-9862-352D81010E16}" dt="2020-07-01T18:54:33.044" v="4399" actId="14100"/>
          <ac:cxnSpMkLst>
            <pc:docMk/>
            <pc:sldMk cId="3887364018" sldId="270"/>
            <ac:cxnSpMk id="22" creationId="{E414E3D2-9EBB-43D9-B4DC-00F5199CC6CA}"/>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8F81-8C66-43B7-A052-E6510D53E9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B1D620-0912-4E08-9BB6-B7E12CD11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86AB24-AC3F-4090-A503-47870420A043}"/>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5" name="Footer Placeholder 4">
            <a:extLst>
              <a:ext uri="{FF2B5EF4-FFF2-40B4-BE49-F238E27FC236}">
                <a16:creationId xmlns:a16="http://schemas.microsoft.com/office/drawing/2014/main" id="{DF688555-6EBE-483A-BBEB-D509F78D24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04FD4D-E3B9-4161-9E46-FE17AC0587A0}"/>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151705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7524-DEE3-4817-8CC1-D1C44D44C9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FCBEE2-51EF-459E-968D-6D14B65A86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9B2EAB-1E75-472D-8D2F-839DAB76E3A7}"/>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5" name="Footer Placeholder 4">
            <a:extLst>
              <a:ext uri="{FF2B5EF4-FFF2-40B4-BE49-F238E27FC236}">
                <a16:creationId xmlns:a16="http://schemas.microsoft.com/office/drawing/2014/main" id="{FB470C74-040D-489D-ADBC-C7BFA897B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4B8D04-CFAC-453F-B062-36375CD62039}"/>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422741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80C08-538F-4550-949E-58CF6EF78D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AFD10D-1B51-4F5F-AB18-A38CF82699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0DD00-D03D-40A1-969B-7D89623D93E6}"/>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5" name="Footer Placeholder 4">
            <a:extLst>
              <a:ext uri="{FF2B5EF4-FFF2-40B4-BE49-F238E27FC236}">
                <a16:creationId xmlns:a16="http://schemas.microsoft.com/office/drawing/2014/main" id="{87591B09-7704-414A-BEF5-59E59A0CD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2348EE-F60A-44CC-9FD0-F5C1DFA3D692}"/>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44260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E78E-6589-4C89-9FA1-965B14BCFD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6C184D-9C0D-467A-AF56-E795DD41B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40F75-7C56-4BC9-AB7F-3EB662B10D66}"/>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5" name="Footer Placeholder 4">
            <a:extLst>
              <a:ext uri="{FF2B5EF4-FFF2-40B4-BE49-F238E27FC236}">
                <a16:creationId xmlns:a16="http://schemas.microsoft.com/office/drawing/2014/main" id="{FC268F31-C17B-455C-A07C-729A24F2B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8AD5C-1B79-4CEE-8F0B-4B388F96BF2D}"/>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39377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C904-EC95-4E4E-82CF-46856ED20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C57403-6053-4A2A-9018-FC9381D82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EA8EB-1275-493A-827E-CB9BBA884934}"/>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5" name="Footer Placeholder 4">
            <a:extLst>
              <a:ext uri="{FF2B5EF4-FFF2-40B4-BE49-F238E27FC236}">
                <a16:creationId xmlns:a16="http://schemas.microsoft.com/office/drawing/2014/main" id="{94E979C4-8604-40AD-B11F-EF1554249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59797A-E454-42C4-90CA-2FE4120CC177}"/>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307741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4A7-D90D-4310-8046-A874EE6C6E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926C82-6ABA-481A-975E-2FA61C4688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8D384C-A4AB-43AD-8C7D-8F1C863ED8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374607-9765-4C3F-8447-C0611B0E5B40}"/>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6" name="Footer Placeholder 5">
            <a:extLst>
              <a:ext uri="{FF2B5EF4-FFF2-40B4-BE49-F238E27FC236}">
                <a16:creationId xmlns:a16="http://schemas.microsoft.com/office/drawing/2014/main" id="{B52A972D-5621-4DC1-8B10-C0ACF2523D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E0CC39-ED93-420A-A1D7-7FC0ED5739A9}"/>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210825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2572-500A-4486-BE64-7C38772F0B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BBB066-73D4-4CAA-B816-F5E0BD37C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A575B-A9D0-4238-BB0F-4F5C28DF3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BA4B5A-0666-4620-9DC1-7ABDDE14B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3F220-B41B-4EFC-8A9F-0DCFE72895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1A05AD-F50B-473E-B239-5558C56BB65E}"/>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8" name="Footer Placeholder 7">
            <a:extLst>
              <a:ext uri="{FF2B5EF4-FFF2-40B4-BE49-F238E27FC236}">
                <a16:creationId xmlns:a16="http://schemas.microsoft.com/office/drawing/2014/main" id="{278DF48A-C4AC-4FE7-B3A4-F4573CDFC4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A08A10-E780-454F-8101-50353E333A06}"/>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61847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5C7B-5D92-4784-A7B8-C5C89019DB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397D55-9F17-4EA4-94ED-118484516F91}"/>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4" name="Footer Placeholder 3">
            <a:extLst>
              <a:ext uri="{FF2B5EF4-FFF2-40B4-BE49-F238E27FC236}">
                <a16:creationId xmlns:a16="http://schemas.microsoft.com/office/drawing/2014/main" id="{8E0F5D22-8697-4CBF-8C2A-4A7AA292F9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F1484B-1F96-453D-AD1B-26BA36FE61BA}"/>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253994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EB21A-83B4-42C1-B1C1-2A0EB3FE9274}"/>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3" name="Footer Placeholder 2">
            <a:extLst>
              <a:ext uri="{FF2B5EF4-FFF2-40B4-BE49-F238E27FC236}">
                <a16:creationId xmlns:a16="http://schemas.microsoft.com/office/drawing/2014/main" id="{FF4FCE42-D8AE-48A5-920A-960313603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C23C3E-C88E-4020-843D-43A76095CD96}"/>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405373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90CB-815A-4600-8E48-D4E459396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3B4DC3-7238-4EA8-BE4B-010802095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E66C55-6917-4BF5-80A6-6F2B55E8C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369C5-0883-43A3-84BA-7BD8A3E6CC4B}"/>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6" name="Footer Placeholder 5">
            <a:extLst>
              <a:ext uri="{FF2B5EF4-FFF2-40B4-BE49-F238E27FC236}">
                <a16:creationId xmlns:a16="http://schemas.microsoft.com/office/drawing/2014/main" id="{97FADE4A-2624-4DD6-9E9F-194CDD67D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90BB3C-8989-44FA-B9B1-620154C8D3AC}"/>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210500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C3C0-6C9D-4E0D-B45D-384C99193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4926A4-D6C3-4098-9DC8-7AD9CFE86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90AB03-A60A-4C2B-8269-3E4B23F1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39484-D9AD-4CD9-89F9-80C2F71F4196}"/>
              </a:ext>
            </a:extLst>
          </p:cNvPr>
          <p:cNvSpPr>
            <a:spLocks noGrp="1"/>
          </p:cNvSpPr>
          <p:nvPr>
            <p:ph type="dt" sz="half" idx="10"/>
          </p:nvPr>
        </p:nvSpPr>
        <p:spPr/>
        <p:txBody>
          <a:bodyPr/>
          <a:lstStyle/>
          <a:p>
            <a:fld id="{1F167CF7-D0BE-46FE-A269-8C40D6639FCC}" type="datetimeFigureOut">
              <a:rPr lang="en-GB" smtClean="0"/>
              <a:t>01/07/2020</a:t>
            </a:fld>
            <a:endParaRPr lang="en-GB"/>
          </a:p>
        </p:txBody>
      </p:sp>
      <p:sp>
        <p:nvSpPr>
          <p:cNvPr id="6" name="Footer Placeholder 5">
            <a:extLst>
              <a:ext uri="{FF2B5EF4-FFF2-40B4-BE49-F238E27FC236}">
                <a16:creationId xmlns:a16="http://schemas.microsoft.com/office/drawing/2014/main" id="{2ED22FC2-1096-48A2-A75B-E82C29C59F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FA3A97-0AA1-470D-A4F8-D3B430B42D5E}"/>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111417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5F47B-256E-461C-A240-F6C3254C62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8B88FE-BFFE-4A52-852C-85B6BF64C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A2C854-958D-4BF9-9573-75062A71F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67CF7-D0BE-46FE-A269-8C40D6639FCC}" type="datetimeFigureOut">
              <a:rPr lang="en-GB" smtClean="0"/>
              <a:t>01/07/2020</a:t>
            </a:fld>
            <a:endParaRPr lang="en-GB"/>
          </a:p>
        </p:txBody>
      </p:sp>
      <p:sp>
        <p:nvSpPr>
          <p:cNvPr id="5" name="Footer Placeholder 4">
            <a:extLst>
              <a:ext uri="{FF2B5EF4-FFF2-40B4-BE49-F238E27FC236}">
                <a16:creationId xmlns:a16="http://schemas.microsoft.com/office/drawing/2014/main" id="{A968D6B0-2450-4848-B6A3-250F47100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4141B1-4048-4E88-9E30-1506ADF8AF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393EA-F535-4730-9843-B0AA780A8699}" type="slidenum">
              <a:rPr lang="en-GB" smtClean="0"/>
              <a:t>‹#›</a:t>
            </a:fld>
            <a:endParaRPr lang="en-GB"/>
          </a:p>
        </p:txBody>
      </p:sp>
    </p:spTree>
    <p:extLst>
      <p:ext uri="{BB962C8B-B14F-4D97-AF65-F5344CB8AC3E}">
        <p14:creationId xmlns:p14="http://schemas.microsoft.com/office/powerpoint/2010/main" val="318369541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AVaa-7t2Sw8"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4.JPG"/><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15.png"/><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microsoft.com/office/2007/relationships/hdphoto" Target="../media/hdphoto9.wdp"/><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11.wdp"/><Relationship Id="rId5" Type="http://schemas.openxmlformats.org/officeDocument/2006/relationships/image" Target="../media/image30.jp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uk/url?sa=i&amp;url=https%3A%2F%2Fwww.pinterest.com%2Fpin%2F244179611018444466%2F&amp;psig=AOvVaw3fnWSOKgOsUXMgxn2UySAX&amp;ust=1593589225544000&amp;source=images&amp;cd=vfe&amp;ved=0CAIQjRxqFwoTCKDZ8M-EqeoCFQAAAAAdAAAAABA3" TargetMode="External"/><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A224-60FD-432A-AB9B-1D91754E7B73}"/>
              </a:ext>
            </a:extLst>
          </p:cNvPr>
          <p:cNvSpPr>
            <a:spLocks noGrp="1"/>
          </p:cNvSpPr>
          <p:nvPr>
            <p:ph type="ctrTitle"/>
          </p:nvPr>
        </p:nvSpPr>
        <p:spPr>
          <a:xfrm>
            <a:off x="489545" y="612560"/>
            <a:ext cx="10982090" cy="3623378"/>
          </a:xfrm>
          <a:noFill/>
        </p:spPr>
        <p:txBody>
          <a:bodyPr>
            <a:normAutofit fontScale="90000"/>
          </a:bodyPr>
          <a:lstStyle/>
          <a:p>
            <a:pPr algn="ctr"/>
            <a:br>
              <a:rPr lang="en-GB" sz="4400" dirty="0"/>
            </a:br>
            <a:r>
              <a:rPr lang="en-GB" sz="4400" b="1" dirty="0"/>
              <a:t>Year 8 Art</a:t>
            </a:r>
            <a:br>
              <a:rPr lang="en-GB" sz="4000" dirty="0"/>
            </a:br>
            <a:r>
              <a:rPr lang="en-GB" sz="2400" dirty="0"/>
              <a:t>You have had one lesson with Mrs Wilson on Thursday 18</a:t>
            </a:r>
            <a:r>
              <a:rPr lang="en-GB" sz="2400" baseline="30000" dirty="0"/>
              <a:t>th</a:t>
            </a:r>
            <a:r>
              <a:rPr lang="en-GB" sz="2400" dirty="0"/>
              <a:t> June and the next on Thursday 2</a:t>
            </a:r>
            <a:r>
              <a:rPr lang="en-GB" sz="2400" baseline="30000" dirty="0"/>
              <a:t>nd</a:t>
            </a:r>
            <a:r>
              <a:rPr lang="en-GB" sz="2400" dirty="0"/>
              <a:t> July. You have had two weeks to complete the first task and should have emailed me a photo of it with your name and form before the next lesson</a:t>
            </a:r>
            <a:br>
              <a:rPr lang="en-GB" sz="2400" dirty="0"/>
            </a:br>
            <a:br>
              <a:rPr lang="en-GB" sz="2400" dirty="0"/>
            </a:br>
            <a:r>
              <a:rPr lang="en-GB" sz="2400" dirty="0"/>
              <a:t>chloe.wilson@laconchildeschool.co.uk</a:t>
            </a:r>
            <a:br>
              <a:rPr lang="en-GB" sz="2400" dirty="0"/>
            </a:br>
            <a:br>
              <a:rPr lang="en-GB" sz="2400" dirty="0"/>
            </a:br>
            <a:br>
              <a:rPr lang="en-GB" sz="2400" dirty="0"/>
            </a:br>
            <a:br>
              <a:rPr lang="en-GB" sz="2400" dirty="0"/>
            </a:br>
            <a:endParaRPr lang="en-GB" sz="4000" dirty="0"/>
          </a:p>
        </p:txBody>
      </p:sp>
      <p:sp>
        <p:nvSpPr>
          <p:cNvPr id="4" name="TextBox 3">
            <a:extLst>
              <a:ext uri="{FF2B5EF4-FFF2-40B4-BE49-F238E27FC236}">
                <a16:creationId xmlns:a16="http://schemas.microsoft.com/office/drawing/2014/main" id="{0DBB1CEE-1F68-40D3-BFBA-EE8E36F939E1}"/>
              </a:ext>
            </a:extLst>
          </p:cNvPr>
          <p:cNvSpPr txBox="1"/>
          <p:nvPr/>
        </p:nvSpPr>
        <p:spPr>
          <a:xfrm>
            <a:off x="204184" y="5219487"/>
            <a:ext cx="11700770" cy="923330"/>
          </a:xfrm>
          <a:prstGeom prst="rect">
            <a:avLst/>
          </a:prstGeom>
          <a:noFill/>
        </p:spPr>
        <p:txBody>
          <a:bodyPr wrap="square" rtlCol="0">
            <a:spAutoFit/>
          </a:bodyPr>
          <a:lstStyle/>
          <a:p>
            <a:r>
              <a:rPr lang="en-GB" dirty="0"/>
              <a:t>Welcome to those who have been completing the work set by me in the last two weeks. Your work has been good, well done if this is you. I will be setting an ongoing project that should last you until the end of the term. If you haven’t done so already, see the previous two weeks PowerPoints on the website</a:t>
            </a:r>
          </a:p>
        </p:txBody>
      </p:sp>
      <p:sp>
        <p:nvSpPr>
          <p:cNvPr id="3" name="TextBox 2">
            <a:extLst>
              <a:ext uri="{FF2B5EF4-FFF2-40B4-BE49-F238E27FC236}">
                <a16:creationId xmlns:a16="http://schemas.microsoft.com/office/drawing/2014/main" id="{60D89313-7554-4A50-AF13-F1FF5A1ABB40}"/>
              </a:ext>
            </a:extLst>
          </p:cNvPr>
          <p:cNvSpPr txBox="1"/>
          <p:nvPr/>
        </p:nvSpPr>
        <p:spPr>
          <a:xfrm>
            <a:off x="3501292" y="3021435"/>
            <a:ext cx="4803623" cy="646331"/>
          </a:xfrm>
          <a:prstGeom prst="rect">
            <a:avLst/>
          </a:prstGeom>
          <a:solidFill>
            <a:schemeClr val="accent2"/>
          </a:solidFill>
          <a:ln>
            <a:solidFill>
              <a:schemeClr val="tx1"/>
            </a:solidFill>
          </a:ln>
        </p:spPr>
        <p:txBody>
          <a:bodyPr wrap="square" rtlCol="0">
            <a:spAutoFit/>
          </a:bodyPr>
          <a:lstStyle/>
          <a:p>
            <a:br>
              <a:rPr lang="en-GB" dirty="0"/>
            </a:br>
            <a:r>
              <a:rPr lang="en-GB" dirty="0"/>
              <a:t>First task is the orange slides – Thursday 18</a:t>
            </a:r>
            <a:r>
              <a:rPr lang="en-GB" baseline="30000" dirty="0"/>
              <a:t>th</a:t>
            </a:r>
            <a:r>
              <a:rPr lang="en-GB" dirty="0"/>
              <a:t> June</a:t>
            </a:r>
          </a:p>
        </p:txBody>
      </p:sp>
      <p:sp>
        <p:nvSpPr>
          <p:cNvPr id="5" name="TextBox 4">
            <a:extLst>
              <a:ext uri="{FF2B5EF4-FFF2-40B4-BE49-F238E27FC236}">
                <a16:creationId xmlns:a16="http://schemas.microsoft.com/office/drawing/2014/main" id="{3AEDD682-2E99-46F0-81DB-6F968B588BA9}"/>
              </a:ext>
            </a:extLst>
          </p:cNvPr>
          <p:cNvSpPr txBox="1"/>
          <p:nvPr/>
        </p:nvSpPr>
        <p:spPr>
          <a:xfrm>
            <a:off x="3501292" y="3836565"/>
            <a:ext cx="4803623" cy="646331"/>
          </a:xfrm>
          <a:prstGeom prst="rect">
            <a:avLst/>
          </a:prstGeom>
          <a:solidFill>
            <a:schemeClr val="accent1"/>
          </a:solidFill>
          <a:ln>
            <a:solidFill>
              <a:schemeClr val="tx1"/>
            </a:solidFill>
          </a:ln>
        </p:spPr>
        <p:txBody>
          <a:bodyPr wrap="square" rtlCol="0">
            <a:spAutoFit/>
          </a:bodyPr>
          <a:lstStyle/>
          <a:p>
            <a:br>
              <a:rPr lang="en-GB" dirty="0"/>
            </a:br>
            <a:r>
              <a:rPr lang="en-GB" dirty="0"/>
              <a:t>Second task is the blue slides – Thursday 2</a:t>
            </a:r>
            <a:r>
              <a:rPr lang="en-GB" baseline="30000" dirty="0"/>
              <a:t>nd</a:t>
            </a:r>
            <a:r>
              <a:rPr lang="en-GB" dirty="0"/>
              <a:t> July</a:t>
            </a:r>
          </a:p>
        </p:txBody>
      </p:sp>
    </p:spTree>
    <p:extLst>
      <p:ext uri="{BB962C8B-B14F-4D97-AF65-F5344CB8AC3E}">
        <p14:creationId xmlns:p14="http://schemas.microsoft.com/office/powerpoint/2010/main" val="422839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7257-A89B-497D-9D0D-4645092C2DDB}"/>
              </a:ext>
            </a:extLst>
          </p:cNvPr>
          <p:cNvSpPr>
            <a:spLocks noGrp="1"/>
          </p:cNvSpPr>
          <p:nvPr>
            <p:ph type="title"/>
          </p:nvPr>
        </p:nvSpPr>
        <p:spPr>
          <a:xfrm>
            <a:off x="114735" y="191853"/>
            <a:ext cx="1028700" cy="436166"/>
          </a:xfrm>
          <a:solidFill>
            <a:schemeClr val="accent1"/>
          </a:solidFill>
          <a:ln>
            <a:solidFill>
              <a:schemeClr val="tx1"/>
            </a:solidFill>
          </a:ln>
        </p:spPr>
        <p:txBody>
          <a:bodyPr>
            <a:noAutofit/>
          </a:bodyPr>
          <a:lstStyle/>
          <a:p>
            <a:r>
              <a:rPr lang="en-GB" sz="2400" dirty="0"/>
              <a:t>Step 1</a:t>
            </a:r>
          </a:p>
        </p:txBody>
      </p:sp>
      <p:pic>
        <p:nvPicPr>
          <p:cNvPr id="10" name="Picture 9">
            <a:extLst>
              <a:ext uri="{FF2B5EF4-FFF2-40B4-BE49-F238E27FC236}">
                <a16:creationId xmlns:a16="http://schemas.microsoft.com/office/drawing/2014/main" id="{7B013922-8670-4A27-A35F-A0E3C77C52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8889" t="11343" r="1388" b="16929"/>
          <a:stretch/>
        </p:blipFill>
        <p:spPr>
          <a:xfrm>
            <a:off x="6742776" y="81727"/>
            <a:ext cx="5354898" cy="3098801"/>
          </a:xfrm>
          <a:prstGeom prst="rect">
            <a:avLst/>
          </a:prstGeom>
          <a:ln>
            <a:solidFill>
              <a:schemeClr val="tx1"/>
            </a:solidFill>
          </a:ln>
        </p:spPr>
      </p:pic>
      <p:sp>
        <p:nvSpPr>
          <p:cNvPr id="14" name="TextBox 13">
            <a:extLst>
              <a:ext uri="{FF2B5EF4-FFF2-40B4-BE49-F238E27FC236}">
                <a16:creationId xmlns:a16="http://schemas.microsoft.com/office/drawing/2014/main" id="{6E2D48F5-3040-4CFC-B648-617981887E95}"/>
              </a:ext>
            </a:extLst>
          </p:cNvPr>
          <p:cNvSpPr txBox="1"/>
          <p:nvPr/>
        </p:nvSpPr>
        <p:spPr>
          <a:xfrm>
            <a:off x="114735" y="691709"/>
            <a:ext cx="6385902" cy="2308324"/>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n-GB" sz="1600" dirty="0">
                <a:solidFill>
                  <a:srgbClr val="002060"/>
                </a:solidFill>
              </a:rPr>
              <a:t>Get a map of where you live. It can be printed off the internet black and white or colour or a physical map from your house (check first). </a:t>
            </a:r>
          </a:p>
          <a:p>
            <a:pPr algn="just"/>
            <a:endParaRPr lang="en-GB" sz="1600" dirty="0">
              <a:solidFill>
                <a:srgbClr val="002060"/>
              </a:solidFill>
            </a:endParaRPr>
          </a:p>
          <a:p>
            <a:pPr algn="just"/>
            <a:r>
              <a:rPr lang="en-GB" sz="1600" dirty="0">
                <a:solidFill>
                  <a:srgbClr val="002060"/>
                </a:solidFill>
              </a:rPr>
              <a:t>You can either;</a:t>
            </a:r>
          </a:p>
          <a:p>
            <a:pPr algn="just"/>
            <a:endParaRPr lang="en-GB" sz="1600" dirty="0">
              <a:solidFill>
                <a:srgbClr val="002060"/>
              </a:solidFill>
            </a:endParaRPr>
          </a:p>
          <a:p>
            <a:pPr algn="just"/>
            <a:r>
              <a:rPr lang="en-GB" sz="1600" dirty="0">
                <a:solidFill>
                  <a:srgbClr val="002060"/>
                </a:solidFill>
              </a:rPr>
              <a:t>a)Work straight onto the map, adding layers (easier)</a:t>
            </a:r>
          </a:p>
          <a:p>
            <a:pPr algn="just"/>
            <a:r>
              <a:rPr lang="en-GB" sz="1600" dirty="0">
                <a:solidFill>
                  <a:srgbClr val="002060"/>
                </a:solidFill>
              </a:rPr>
              <a:t>	</a:t>
            </a:r>
            <a:r>
              <a:rPr lang="en-GB" sz="1600" b="1" dirty="0">
                <a:solidFill>
                  <a:srgbClr val="002060"/>
                </a:solidFill>
              </a:rPr>
              <a:t>Or</a:t>
            </a:r>
          </a:p>
          <a:p>
            <a:pPr algn="just"/>
            <a:r>
              <a:rPr lang="en-GB" sz="1600" dirty="0">
                <a:solidFill>
                  <a:srgbClr val="002060"/>
                </a:solidFill>
              </a:rPr>
              <a:t>b) Work on card, adding layers </a:t>
            </a:r>
          </a:p>
          <a:p>
            <a:pPr algn="just"/>
            <a:r>
              <a:rPr lang="en-GB" sz="1600" dirty="0">
                <a:solidFill>
                  <a:srgbClr val="002060"/>
                </a:solidFill>
              </a:rPr>
              <a:t>and then draw your map onto it (harder)</a:t>
            </a:r>
          </a:p>
        </p:txBody>
      </p:sp>
      <p:pic>
        <p:nvPicPr>
          <p:cNvPr id="17" name="Picture 16" descr="A picture containing text, map&#10;&#10;Description automatically generated">
            <a:extLst>
              <a:ext uri="{FF2B5EF4-FFF2-40B4-BE49-F238E27FC236}">
                <a16:creationId xmlns:a16="http://schemas.microsoft.com/office/drawing/2014/main" id="{9D4A7CF4-D2CF-4880-99B3-AD4CDBDB7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200900" y="3091952"/>
            <a:ext cx="4762499" cy="3571875"/>
          </a:xfrm>
          <a:prstGeom prst="rect">
            <a:avLst/>
          </a:prstGeom>
          <a:ln>
            <a:solidFill>
              <a:schemeClr val="tx1"/>
            </a:solidFill>
          </a:ln>
        </p:spPr>
      </p:pic>
      <p:pic>
        <p:nvPicPr>
          <p:cNvPr id="19" name="Picture 18" descr="A close up of a piece of paper&#10;&#10;Description automatically generated">
            <a:extLst>
              <a:ext uri="{FF2B5EF4-FFF2-40B4-BE49-F238E27FC236}">
                <a16:creationId xmlns:a16="http://schemas.microsoft.com/office/drawing/2014/main" id="{211D563C-1D29-4E8C-B186-E5B003C10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3429000"/>
            <a:ext cx="4253066" cy="3189799"/>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E16BB857-32FB-4918-B05E-E6DBFD15A7F0}"/>
              </a:ext>
            </a:extLst>
          </p:cNvPr>
          <p:cNvCxnSpPr>
            <a:cxnSpLocks/>
          </p:cNvCxnSpPr>
          <p:nvPr/>
        </p:nvCxnSpPr>
        <p:spPr>
          <a:xfrm>
            <a:off x="5580949" y="1157744"/>
            <a:ext cx="2039051" cy="692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A802CFD-D73D-46B6-B31B-466E94C32354}"/>
              </a:ext>
            </a:extLst>
          </p:cNvPr>
          <p:cNvCxnSpPr>
            <a:cxnSpLocks/>
          </p:cNvCxnSpPr>
          <p:nvPr/>
        </p:nvCxnSpPr>
        <p:spPr>
          <a:xfrm>
            <a:off x="1043736" y="2929467"/>
            <a:ext cx="777248" cy="13457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180743-CEA4-4613-B5D9-6B41511B70B5}"/>
              </a:ext>
            </a:extLst>
          </p:cNvPr>
          <p:cNvCxnSpPr>
            <a:cxnSpLocks/>
          </p:cNvCxnSpPr>
          <p:nvPr/>
        </p:nvCxnSpPr>
        <p:spPr>
          <a:xfrm>
            <a:off x="3764607" y="2280014"/>
            <a:ext cx="682347" cy="18855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22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automatically generated">
            <a:extLst>
              <a:ext uri="{FF2B5EF4-FFF2-40B4-BE49-F238E27FC236}">
                <a16:creationId xmlns:a16="http://schemas.microsoft.com/office/drawing/2014/main" id="{8713BB50-7C94-4D3D-A600-0523CD601E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9979"/>
          <a:stretch/>
        </p:blipFill>
        <p:spPr>
          <a:xfrm>
            <a:off x="4197567" y="231081"/>
            <a:ext cx="1741978" cy="3264530"/>
          </a:xfrm>
          <a:ln>
            <a:solidFill>
              <a:schemeClr val="tx1"/>
            </a:solidFill>
          </a:ln>
        </p:spPr>
      </p:pic>
      <p:pic>
        <p:nvPicPr>
          <p:cNvPr id="7" name="Picture 6" descr="A close up of a map&#10;&#10;Description automatically generated">
            <a:extLst>
              <a:ext uri="{FF2B5EF4-FFF2-40B4-BE49-F238E27FC236}">
                <a16:creationId xmlns:a16="http://schemas.microsoft.com/office/drawing/2014/main" id="{BE442868-899F-4513-B065-57B4EF58E569}"/>
              </a:ext>
            </a:extLst>
          </p:cNvPr>
          <p:cNvPicPr>
            <a:picLocks noChangeAspect="1"/>
          </p:cNvPicPr>
          <p:nvPr/>
        </p:nvPicPr>
        <p:blipFill rotWithShape="1">
          <a:blip r:embed="rId3">
            <a:extLst>
              <a:ext uri="{28A0092B-C50C-407E-A947-70E740481C1C}">
                <a14:useLocalDpi xmlns:a14="http://schemas.microsoft.com/office/drawing/2010/main" val="0"/>
              </a:ext>
            </a:extLst>
          </a:blip>
          <a:srcRect r="50420"/>
          <a:stretch/>
        </p:blipFill>
        <p:spPr>
          <a:xfrm>
            <a:off x="8372990" y="683287"/>
            <a:ext cx="1741978" cy="2635105"/>
          </a:xfrm>
          <a:prstGeom prst="rect">
            <a:avLst/>
          </a:prstGeom>
          <a:ln>
            <a:solidFill>
              <a:schemeClr val="tx1"/>
            </a:solidFill>
          </a:ln>
        </p:spPr>
      </p:pic>
      <p:pic>
        <p:nvPicPr>
          <p:cNvPr id="4" name="Picture 3" descr="A close up of text on a white background&#10;&#10;Description automatically generated">
            <a:extLst>
              <a:ext uri="{FF2B5EF4-FFF2-40B4-BE49-F238E27FC236}">
                <a16:creationId xmlns:a16="http://schemas.microsoft.com/office/drawing/2014/main" id="{43B3CFDB-3C9F-4359-9D76-4D2B09D47E70}"/>
              </a:ext>
            </a:extLst>
          </p:cNvPr>
          <p:cNvPicPr>
            <a:picLocks noChangeAspect="1"/>
          </p:cNvPicPr>
          <p:nvPr/>
        </p:nvPicPr>
        <p:blipFill rotWithShape="1">
          <a:blip r:embed="rId4">
            <a:extLst>
              <a:ext uri="{28A0092B-C50C-407E-A947-70E740481C1C}">
                <a14:useLocalDpi xmlns:a14="http://schemas.microsoft.com/office/drawing/2010/main" val="0"/>
              </a:ext>
            </a:extLst>
          </a:blip>
          <a:srcRect r="55377"/>
          <a:stretch/>
        </p:blipFill>
        <p:spPr>
          <a:xfrm>
            <a:off x="233343" y="884853"/>
            <a:ext cx="1567821" cy="2635104"/>
          </a:xfrm>
          <a:prstGeom prst="rect">
            <a:avLst/>
          </a:prstGeom>
          <a:ln>
            <a:solidFill>
              <a:schemeClr val="tx1"/>
            </a:solidFill>
          </a:ln>
        </p:spPr>
      </p:pic>
      <p:sp>
        <p:nvSpPr>
          <p:cNvPr id="8" name="Title 1">
            <a:extLst>
              <a:ext uri="{FF2B5EF4-FFF2-40B4-BE49-F238E27FC236}">
                <a16:creationId xmlns:a16="http://schemas.microsoft.com/office/drawing/2014/main" id="{0FFC389F-3EA5-454B-935B-126E341FFFCD}"/>
              </a:ext>
            </a:extLst>
          </p:cNvPr>
          <p:cNvSpPr txBox="1">
            <a:spLocks/>
          </p:cNvSpPr>
          <p:nvPr/>
        </p:nvSpPr>
        <p:spPr>
          <a:xfrm>
            <a:off x="257174" y="231081"/>
            <a:ext cx="1647233" cy="436166"/>
          </a:xfrm>
          <a:prstGeom prst="rect">
            <a:avLst/>
          </a:prstGeom>
          <a:solidFill>
            <a:schemeClr val="accent1"/>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t>Next steps</a:t>
            </a:r>
          </a:p>
        </p:txBody>
      </p:sp>
      <p:pic>
        <p:nvPicPr>
          <p:cNvPr id="10" name="Picture 9" descr="A close up of text on a white background&#10;&#10;Description automatically generated">
            <a:extLst>
              <a:ext uri="{FF2B5EF4-FFF2-40B4-BE49-F238E27FC236}">
                <a16:creationId xmlns:a16="http://schemas.microsoft.com/office/drawing/2014/main" id="{C5528004-3CA7-4151-AFB4-3BED434CD8F9}"/>
              </a:ext>
            </a:extLst>
          </p:cNvPr>
          <p:cNvPicPr>
            <a:picLocks noChangeAspect="1"/>
          </p:cNvPicPr>
          <p:nvPr/>
        </p:nvPicPr>
        <p:blipFill rotWithShape="1">
          <a:blip r:embed="rId4">
            <a:extLst>
              <a:ext uri="{28A0092B-C50C-407E-A947-70E740481C1C}">
                <a14:useLocalDpi xmlns:a14="http://schemas.microsoft.com/office/drawing/2010/main" val="0"/>
              </a:ext>
            </a:extLst>
          </a:blip>
          <a:srcRect l="52756"/>
          <a:stretch/>
        </p:blipFill>
        <p:spPr>
          <a:xfrm>
            <a:off x="233343" y="3816679"/>
            <a:ext cx="1659901" cy="2635104"/>
          </a:xfrm>
          <a:prstGeom prst="rect">
            <a:avLst/>
          </a:prstGeom>
          <a:ln>
            <a:solidFill>
              <a:schemeClr val="tx1"/>
            </a:solidFill>
          </a:ln>
        </p:spPr>
      </p:pic>
      <p:pic>
        <p:nvPicPr>
          <p:cNvPr id="11" name="Content Placeholder 4" descr="A close up of text on a white background&#10;&#10;Description automatically generated">
            <a:extLst>
              <a:ext uri="{FF2B5EF4-FFF2-40B4-BE49-F238E27FC236}">
                <a16:creationId xmlns:a16="http://schemas.microsoft.com/office/drawing/2014/main" id="{3650FC0B-ED3D-4DAC-8752-FE213A51B1DF}"/>
              </a:ext>
            </a:extLst>
          </p:cNvPr>
          <p:cNvPicPr>
            <a:picLocks noChangeAspect="1"/>
          </p:cNvPicPr>
          <p:nvPr/>
        </p:nvPicPr>
        <p:blipFill rotWithShape="1">
          <a:blip r:embed="rId2">
            <a:extLst>
              <a:ext uri="{28A0092B-C50C-407E-A947-70E740481C1C}">
                <a14:useLocalDpi xmlns:a14="http://schemas.microsoft.com/office/drawing/2010/main" val="0"/>
              </a:ext>
            </a:extLst>
          </a:blip>
          <a:srcRect l="42736"/>
          <a:stretch/>
        </p:blipFill>
        <p:spPr>
          <a:xfrm>
            <a:off x="3927886" y="3837043"/>
            <a:ext cx="2011946" cy="2635103"/>
          </a:xfrm>
          <a:prstGeom prst="rect">
            <a:avLst/>
          </a:prstGeom>
          <a:ln>
            <a:solidFill>
              <a:schemeClr val="tx1"/>
            </a:solidFill>
          </a:ln>
        </p:spPr>
      </p:pic>
      <p:pic>
        <p:nvPicPr>
          <p:cNvPr id="12" name="Picture 11" descr="A close up of a map&#10;&#10;Description automatically generated">
            <a:extLst>
              <a:ext uri="{FF2B5EF4-FFF2-40B4-BE49-F238E27FC236}">
                <a16:creationId xmlns:a16="http://schemas.microsoft.com/office/drawing/2014/main" id="{C3FA6BAF-56B2-4128-9FE1-A4D34144362D}"/>
              </a:ext>
            </a:extLst>
          </p:cNvPr>
          <p:cNvPicPr>
            <a:picLocks noChangeAspect="1"/>
          </p:cNvPicPr>
          <p:nvPr/>
        </p:nvPicPr>
        <p:blipFill rotWithShape="1">
          <a:blip r:embed="rId3">
            <a:extLst>
              <a:ext uri="{28A0092B-C50C-407E-A947-70E740481C1C}">
                <a14:useLocalDpi xmlns:a14="http://schemas.microsoft.com/office/drawing/2010/main" val="0"/>
              </a:ext>
            </a:extLst>
          </a:blip>
          <a:srcRect l="50421" b="11808"/>
          <a:stretch/>
        </p:blipFill>
        <p:spPr>
          <a:xfrm>
            <a:off x="8352847" y="3774126"/>
            <a:ext cx="2007107" cy="2677655"/>
          </a:xfrm>
          <a:prstGeom prst="rect">
            <a:avLst/>
          </a:prstGeom>
          <a:ln>
            <a:solidFill>
              <a:schemeClr val="tx1"/>
            </a:solidFill>
          </a:ln>
        </p:spPr>
      </p:pic>
      <p:sp>
        <p:nvSpPr>
          <p:cNvPr id="13" name="TextBox 12">
            <a:extLst>
              <a:ext uri="{FF2B5EF4-FFF2-40B4-BE49-F238E27FC236}">
                <a16:creationId xmlns:a16="http://schemas.microsoft.com/office/drawing/2014/main" id="{EC592414-764E-4F82-BC59-932E6B699905}"/>
              </a:ext>
            </a:extLst>
          </p:cNvPr>
          <p:cNvSpPr txBox="1"/>
          <p:nvPr/>
        </p:nvSpPr>
        <p:spPr>
          <a:xfrm>
            <a:off x="1801164" y="877456"/>
            <a:ext cx="1179103" cy="2246769"/>
          </a:xfrm>
          <a:prstGeom prst="rect">
            <a:avLst/>
          </a:prstGeom>
          <a:noFill/>
          <a:ln>
            <a:solidFill>
              <a:schemeClr val="tx1"/>
            </a:solidFill>
          </a:ln>
        </p:spPr>
        <p:txBody>
          <a:bodyPr wrap="square" rtlCol="0">
            <a:spAutoFit/>
          </a:bodyPr>
          <a:lstStyle/>
          <a:p>
            <a:r>
              <a:rPr lang="en-GB" sz="1400" b="1" dirty="0"/>
              <a:t>1.</a:t>
            </a:r>
          </a:p>
          <a:p>
            <a:r>
              <a:rPr lang="en-GB" sz="1400" dirty="0"/>
              <a:t>Add different layers of papers to your card, this is a background, you are not creating a picture</a:t>
            </a:r>
          </a:p>
        </p:txBody>
      </p:sp>
      <p:sp>
        <p:nvSpPr>
          <p:cNvPr id="15" name="TextBox 14">
            <a:extLst>
              <a:ext uri="{FF2B5EF4-FFF2-40B4-BE49-F238E27FC236}">
                <a16:creationId xmlns:a16="http://schemas.microsoft.com/office/drawing/2014/main" id="{21EAA73F-6220-4E28-8584-0784C0A54E80}"/>
              </a:ext>
            </a:extLst>
          </p:cNvPr>
          <p:cNvSpPr txBox="1"/>
          <p:nvPr/>
        </p:nvSpPr>
        <p:spPr>
          <a:xfrm>
            <a:off x="1904408" y="3791278"/>
            <a:ext cx="906525" cy="2677656"/>
          </a:xfrm>
          <a:prstGeom prst="rect">
            <a:avLst/>
          </a:prstGeom>
          <a:noFill/>
          <a:ln>
            <a:solidFill>
              <a:schemeClr val="tx1"/>
            </a:solidFill>
          </a:ln>
        </p:spPr>
        <p:txBody>
          <a:bodyPr wrap="square" rtlCol="0">
            <a:spAutoFit/>
          </a:bodyPr>
          <a:lstStyle/>
          <a:p>
            <a:r>
              <a:rPr lang="en-GB" sz="1400" b="1" dirty="0"/>
              <a:t>1. </a:t>
            </a:r>
          </a:p>
          <a:p>
            <a:r>
              <a:rPr lang="en-GB" sz="1400" dirty="0"/>
              <a:t>Draw over your map with a pen to show where the main points are, not all of them</a:t>
            </a:r>
          </a:p>
        </p:txBody>
      </p:sp>
      <p:sp>
        <p:nvSpPr>
          <p:cNvPr id="16" name="TextBox 15">
            <a:extLst>
              <a:ext uri="{FF2B5EF4-FFF2-40B4-BE49-F238E27FC236}">
                <a16:creationId xmlns:a16="http://schemas.microsoft.com/office/drawing/2014/main" id="{D7B326D6-E6E6-4B2F-8CFD-ADD126312080}"/>
              </a:ext>
            </a:extLst>
          </p:cNvPr>
          <p:cNvSpPr txBox="1"/>
          <p:nvPr/>
        </p:nvSpPr>
        <p:spPr>
          <a:xfrm>
            <a:off x="5946367" y="231081"/>
            <a:ext cx="1179103" cy="2246769"/>
          </a:xfrm>
          <a:prstGeom prst="rect">
            <a:avLst/>
          </a:prstGeom>
          <a:noFill/>
          <a:ln>
            <a:solidFill>
              <a:schemeClr val="tx1"/>
            </a:solidFill>
          </a:ln>
        </p:spPr>
        <p:txBody>
          <a:bodyPr wrap="square" rtlCol="0">
            <a:spAutoFit/>
          </a:bodyPr>
          <a:lstStyle/>
          <a:p>
            <a:r>
              <a:rPr lang="en-GB" sz="1400" b="1" dirty="0"/>
              <a:t>2.</a:t>
            </a:r>
          </a:p>
          <a:p>
            <a:r>
              <a:rPr lang="en-GB" sz="1400" dirty="0"/>
              <a:t>Draw your map image on top, main points using a thick pen.</a:t>
            </a:r>
          </a:p>
          <a:p>
            <a:r>
              <a:rPr lang="en-GB" sz="1400" dirty="0"/>
              <a:t>Add more paper in the small spaces created</a:t>
            </a:r>
          </a:p>
        </p:txBody>
      </p:sp>
      <p:sp>
        <p:nvSpPr>
          <p:cNvPr id="17" name="TextBox 16">
            <a:extLst>
              <a:ext uri="{FF2B5EF4-FFF2-40B4-BE49-F238E27FC236}">
                <a16:creationId xmlns:a16="http://schemas.microsoft.com/office/drawing/2014/main" id="{4686D9ED-F3CC-46C1-8C8F-726A5AB6224C}"/>
              </a:ext>
            </a:extLst>
          </p:cNvPr>
          <p:cNvSpPr txBox="1"/>
          <p:nvPr/>
        </p:nvSpPr>
        <p:spPr>
          <a:xfrm>
            <a:off x="10114968" y="683287"/>
            <a:ext cx="1179103" cy="1600438"/>
          </a:xfrm>
          <a:prstGeom prst="rect">
            <a:avLst/>
          </a:prstGeom>
          <a:noFill/>
          <a:ln>
            <a:solidFill>
              <a:schemeClr val="tx1"/>
            </a:solidFill>
          </a:ln>
        </p:spPr>
        <p:txBody>
          <a:bodyPr wrap="square" rtlCol="0">
            <a:spAutoFit/>
          </a:bodyPr>
          <a:lstStyle/>
          <a:p>
            <a:r>
              <a:rPr lang="en-GB" sz="1400" b="1" dirty="0"/>
              <a:t>3.</a:t>
            </a:r>
          </a:p>
          <a:p>
            <a:r>
              <a:rPr lang="en-GB" sz="1400" dirty="0"/>
              <a:t>Add more paper in small areas and small sections of paint or pen</a:t>
            </a:r>
          </a:p>
        </p:txBody>
      </p:sp>
      <p:sp>
        <p:nvSpPr>
          <p:cNvPr id="18" name="TextBox 17">
            <a:extLst>
              <a:ext uri="{FF2B5EF4-FFF2-40B4-BE49-F238E27FC236}">
                <a16:creationId xmlns:a16="http://schemas.microsoft.com/office/drawing/2014/main" id="{BBAE784E-C098-4D70-82D4-1ED8E26F5E61}"/>
              </a:ext>
            </a:extLst>
          </p:cNvPr>
          <p:cNvSpPr txBox="1"/>
          <p:nvPr/>
        </p:nvSpPr>
        <p:spPr>
          <a:xfrm>
            <a:off x="5946367" y="3816679"/>
            <a:ext cx="1809100" cy="1384995"/>
          </a:xfrm>
          <a:prstGeom prst="rect">
            <a:avLst/>
          </a:prstGeom>
          <a:noFill/>
          <a:ln>
            <a:solidFill>
              <a:schemeClr val="tx1"/>
            </a:solidFill>
          </a:ln>
        </p:spPr>
        <p:txBody>
          <a:bodyPr wrap="square" rtlCol="0">
            <a:spAutoFit/>
          </a:bodyPr>
          <a:lstStyle/>
          <a:p>
            <a:r>
              <a:rPr lang="en-GB" sz="1400" b="1" dirty="0"/>
              <a:t>2. </a:t>
            </a:r>
          </a:p>
          <a:p>
            <a:r>
              <a:rPr lang="en-GB" sz="1400" dirty="0"/>
              <a:t>Add papers into the small areas, use tracing paper or greaseproof paper to get the shapes correct</a:t>
            </a:r>
          </a:p>
        </p:txBody>
      </p:sp>
      <p:sp>
        <p:nvSpPr>
          <p:cNvPr id="19" name="TextBox 18">
            <a:extLst>
              <a:ext uri="{FF2B5EF4-FFF2-40B4-BE49-F238E27FC236}">
                <a16:creationId xmlns:a16="http://schemas.microsoft.com/office/drawing/2014/main" id="{DDB2F27F-BCC6-4276-A699-939F9498EAF2}"/>
              </a:ext>
            </a:extLst>
          </p:cNvPr>
          <p:cNvSpPr txBox="1"/>
          <p:nvPr/>
        </p:nvSpPr>
        <p:spPr>
          <a:xfrm>
            <a:off x="10359954" y="3774127"/>
            <a:ext cx="906525" cy="2246769"/>
          </a:xfrm>
          <a:prstGeom prst="rect">
            <a:avLst/>
          </a:prstGeom>
          <a:noFill/>
          <a:ln>
            <a:solidFill>
              <a:schemeClr val="tx1"/>
            </a:solidFill>
          </a:ln>
        </p:spPr>
        <p:txBody>
          <a:bodyPr wrap="square" rtlCol="0">
            <a:spAutoFit/>
          </a:bodyPr>
          <a:lstStyle/>
          <a:p>
            <a:r>
              <a:rPr lang="en-GB" sz="1400" b="1" dirty="0"/>
              <a:t>3. </a:t>
            </a:r>
          </a:p>
          <a:p>
            <a:r>
              <a:rPr lang="en-GB" sz="1400" dirty="0"/>
              <a:t>Add more paper in small areas and small sections of paint or pen</a:t>
            </a:r>
          </a:p>
          <a:p>
            <a:endParaRPr lang="en-GB" sz="1400" dirty="0"/>
          </a:p>
        </p:txBody>
      </p:sp>
    </p:spTree>
    <p:extLst>
      <p:ext uri="{BB962C8B-B14F-4D97-AF65-F5344CB8AC3E}">
        <p14:creationId xmlns:p14="http://schemas.microsoft.com/office/powerpoint/2010/main" val="111297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641A0256-7D21-4202-8548-A472F6FA0261}"/>
              </a:ext>
            </a:extLst>
          </p:cNvPr>
          <p:cNvPicPr>
            <a:picLocks noChangeAspect="1"/>
          </p:cNvPicPr>
          <p:nvPr/>
        </p:nvPicPr>
        <p:blipFill rotWithShape="1">
          <a:blip r:embed="rId2">
            <a:extLst>
              <a:ext uri="{28A0092B-C50C-407E-A947-70E740481C1C}">
                <a14:useLocalDpi xmlns:a14="http://schemas.microsoft.com/office/drawing/2010/main" val="0"/>
              </a:ext>
            </a:extLst>
          </a:blip>
          <a:srcRect r="49020"/>
          <a:stretch/>
        </p:blipFill>
        <p:spPr>
          <a:xfrm>
            <a:off x="257175" y="733924"/>
            <a:ext cx="1914843" cy="2817019"/>
          </a:xfrm>
          <a:prstGeom prst="rect">
            <a:avLst/>
          </a:prstGeom>
          <a:ln>
            <a:solidFill>
              <a:schemeClr val="tx1"/>
            </a:solidFill>
          </a:ln>
        </p:spPr>
      </p:pic>
      <p:pic>
        <p:nvPicPr>
          <p:cNvPr id="5" name="Picture 4" descr="A close up of a map&#10;&#10;Description automatically generated">
            <a:extLst>
              <a:ext uri="{FF2B5EF4-FFF2-40B4-BE49-F238E27FC236}">
                <a16:creationId xmlns:a16="http://schemas.microsoft.com/office/drawing/2014/main" id="{E96B851B-F115-4D66-861A-D87FBE30D997}"/>
              </a:ext>
            </a:extLst>
          </p:cNvPr>
          <p:cNvPicPr>
            <a:picLocks noChangeAspect="1"/>
          </p:cNvPicPr>
          <p:nvPr/>
        </p:nvPicPr>
        <p:blipFill rotWithShape="1">
          <a:blip r:embed="rId2">
            <a:extLst>
              <a:ext uri="{28A0092B-C50C-407E-A947-70E740481C1C}">
                <a14:useLocalDpi xmlns:a14="http://schemas.microsoft.com/office/drawing/2010/main" val="0"/>
              </a:ext>
            </a:extLst>
          </a:blip>
          <a:srcRect l="53235" b="8025"/>
          <a:stretch/>
        </p:blipFill>
        <p:spPr>
          <a:xfrm>
            <a:off x="257175" y="3781971"/>
            <a:ext cx="1928714" cy="2844948"/>
          </a:xfrm>
          <a:prstGeom prst="rect">
            <a:avLst/>
          </a:prstGeom>
          <a:ln>
            <a:solidFill>
              <a:schemeClr val="tx1"/>
            </a:solidFill>
          </a:ln>
        </p:spPr>
      </p:pic>
      <p:sp>
        <p:nvSpPr>
          <p:cNvPr id="6" name="Title 1">
            <a:extLst>
              <a:ext uri="{FF2B5EF4-FFF2-40B4-BE49-F238E27FC236}">
                <a16:creationId xmlns:a16="http://schemas.microsoft.com/office/drawing/2014/main" id="{69EFF0AD-3469-4EB1-822C-B8A91E03A011}"/>
              </a:ext>
            </a:extLst>
          </p:cNvPr>
          <p:cNvSpPr txBox="1">
            <a:spLocks/>
          </p:cNvSpPr>
          <p:nvPr/>
        </p:nvSpPr>
        <p:spPr>
          <a:xfrm>
            <a:off x="257175" y="231081"/>
            <a:ext cx="1028700" cy="436166"/>
          </a:xfrm>
          <a:prstGeom prst="rect">
            <a:avLst/>
          </a:prstGeom>
          <a:solidFill>
            <a:schemeClr val="accent1"/>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t>Next…</a:t>
            </a:r>
          </a:p>
        </p:txBody>
      </p:sp>
      <p:sp>
        <p:nvSpPr>
          <p:cNvPr id="7" name="TextBox 6">
            <a:extLst>
              <a:ext uri="{FF2B5EF4-FFF2-40B4-BE49-F238E27FC236}">
                <a16:creationId xmlns:a16="http://schemas.microsoft.com/office/drawing/2014/main" id="{600EFF00-00EF-4C93-9CAC-4469C203BF87}"/>
              </a:ext>
            </a:extLst>
          </p:cNvPr>
          <p:cNvSpPr txBox="1"/>
          <p:nvPr/>
        </p:nvSpPr>
        <p:spPr>
          <a:xfrm>
            <a:off x="2185889" y="733924"/>
            <a:ext cx="1179103" cy="2462213"/>
          </a:xfrm>
          <a:prstGeom prst="rect">
            <a:avLst/>
          </a:prstGeom>
          <a:noFill/>
          <a:ln>
            <a:solidFill>
              <a:schemeClr val="tx1"/>
            </a:solidFill>
          </a:ln>
        </p:spPr>
        <p:txBody>
          <a:bodyPr wrap="square" rtlCol="0">
            <a:spAutoFit/>
          </a:bodyPr>
          <a:lstStyle/>
          <a:p>
            <a:r>
              <a:rPr lang="en-GB" sz="1400" b="1" dirty="0"/>
              <a:t>4. </a:t>
            </a:r>
            <a:r>
              <a:rPr lang="en-GB" sz="1400" dirty="0"/>
              <a:t>Add pencil shading and more layers of paper, strips of masking tape or stickers on top</a:t>
            </a:r>
          </a:p>
          <a:p>
            <a:endParaRPr lang="en-GB" sz="1400" dirty="0"/>
          </a:p>
          <a:p>
            <a:r>
              <a:rPr lang="en-GB" sz="1400" dirty="0"/>
              <a:t>Add buildings and details</a:t>
            </a:r>
          </a:p>
        </p:txBody>
      </p:sp>
      <p:sp>
        <p:nvSpPr>
          <p:cNvPr id="8" name="TextBox 7">
            <a:extLst>
              <a:ext uri="{FF2B5EF4-FFF2-40B4-BE49-F238E27FC236}">
                <a16:creationId xmlns:a16="http://schemas.microsoft.com/office/drawing/2014/main" id="{9E5173D8-115F-47DE-8540-DF9E1CFC8ED8}"/>
              </a:ext>
            </a:extLst>
          </p:cNvPr>
          <p:cNvSpPr txBox="1"/>
          <p:nvPr/>
        </p:nvSpPr>
        <p:spPr>
          <a:xfrm>
            <a:off x="2185889" y="3781971"/>
            <a:ext cx="1179103" cy="2677656"/>
          </a:xfrm>
          <a:prstGeom prst="rect">
            <a:avLst/>
          </a:prstGeom>
          <a:noFill/>
          <a:ln>
            <a:solidFill>
              <a:schemeClr val="tx1"/>
            </a:solidFill>
          </a:ln>
        </p:spPr>
        <p:txBody>
          <a:bodyPr wrap="square" rtlCol="0">
            <a:spAutoFit/>
          </a:bodyPr>
          <a:lstStyle/>
          <a:p>
            <a:r>
              <a:rPr lang="en-GB" sz="1400" b="1" dirty="0"/>
              <a:t>4. </a:t>
            </a:r>
            <a:r>
              <a:rPr lang="en-GB" sz="1400" dirty="0"/>
              <a:t>Add pencil shading and more layers of paper, strips of masking tape or stickers on top</a:t>
            </a:r>
          </a:p>
          <a:p>
            <a:endParaRPr lang="en-GB" sz="1400" dirty="0"/>
          </a:p>
          <a:p>
            <a:r>
              <a:rPr lang="en-GB" sz="1400" dirty="0"/>
              <a:t>Add buildings and details</a:t>
            </a:r>
          </a:p>
          <a:p>
            <a:endParaRPr lang="en-GB" sz="1400" b="1" dirty="0"/>
          </a:p>
        </p:txBody>
      </p:sp>
      <p:pic>
        <p:nvPicPr>
          <p:cNvPr id="12" name="Picture 11" descr="A close up of a map&#10;&#10;Description automatically generated">
            <a:extLst>
              <a:ext uri="{FF2B5EF4-FFF2-40B4-BE49-F238E27FC236}">
                <a16:creationId xmlns:a16="http://schemas.microsoft.com/office/drawing/2014/main" id="{3062D57F-22CE-4EF4-94E8-A7802144E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55864" y="3247960"/>
            <a:ext cx="3861669" cy="2896252"/>
          </a:xfrm>
          <a:prstGeom prst="rect">
            <a:avLst/>
          </a:prstGeom>
          <a:ln w="57150">
            <a:solidFill>
              <a:schemeClr val="tx1"/>
            </a:solidFill>
          </a:ln>
        </p:spPr>
      </p:pic>
      <p:pic>
        <p:nvPicPr>
          <p:cNvPr id="14" name="Picture 13" descr="A picture containing indoor, table, suitcase, luggage&#10;&#10;Description automatically generated">
            <a:extLst>
              <a:ext uri="{FF2B5EF4-FFF2-40B4-BE49-F238E27FC236}">
                <a16:creationId xmlns:a16="http://schemas.microsoft.com/office/drawing/2014/main" id="{6505A5A4-1BBE-48C5-822E-925B27722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91849" y="613321"/>
            <a:ext cx="3708400" cy="2781300"/>
          </a:xfrm>
          <a:prstGeom prst="rect">
            <a:avLst/>
          </a:prstGeom>
          <a:ln w="76200">
            <a:solidFill>
              <a:schemeClr val="tx1"/>
            </a:solidFill>
          </a:ln>
        </p:spPr>
      </p:pic>
      <p:sp>
        <p:nvSpPr>
          <p:cNvPr id="17" name="TextBox 16">
            <a:extLst>
              <a:ext uri="{FF2B5EF4-FFF2-40B4-BE49-F238E27FC236}">
                <a16:creationId xmlns:a16="http://schemas.microsoft.com/office/drawing/2014/main" id="{E05661D8-CBE1-436F-9068-4C260826D73E}"/>
              </a:ext>
            </a:extLst>
          </p:cNvPr>
          <p:cNvSpPr txBox="1"/>
          <p:nvPr/>
        </p:nvSpPr>
        <p:spPr>
          <a:xfrm>
            <a:off x="7332132" y="4164706"/>
            <a:ext cx="1581601" cy="2462213"/>
          </a:xfrm>
          <a:prstGeom prst="rect">
            <a:avLst/>
          </a:prstGeom>
          <a:noFill/>
          <a:ln>
            <a:solidFill>
              <a:schemeClr val="tx1"/>
            </a:solidFill>
          </a:ln>
        </p:spPr>
        <p:txBody>
          <a:bodyPr wrap="square" rtlCol="0">
            <a:spAutoFit/>
          </a:bodyPr>
          <a:lstStyle/>
          <a:p>
            <a:r>
              <a:rPr lang="en-GB" sz="1400" b="1" dirty="0"/>
              <a:t>FINISHED RESULT ON MAP</a:t>
            </a:r>
          </a:p>
          <a:p>
            <a:endParaRPr lang="en-GB" sz="1400" b="1" dirty="0"/>
          </a:p>
          <a:p>
            <a:r>
              <a:rPr lang="en-GB" sz="1400" dirty="0"/>
              <a:t>Cut out shapes off the outside, following your lines</a:t>
            </a:r>
          </a:p>
          <a:p>
            <a:endParaRPr lang="en-GB" sz="1400" dirty="0"/>
          </a:p>
          <a:p>
            <a:r>
              <a:rPr lang="en-GB" sz="1400" dirty="0"/>
              <a:t>Try folding it in a way so it will stand up</a:t>
            </a:r>
          </a:p>
        </p:txBody>
      </p:sp>
      <p:sp>
        <p:nvSpPr>
          <p:cNvPr id="18" name="TextBox 17">
            <a:extLst>
              <a:ext uri="{FF2B5EF4-FFF2-40B4-BE49-F238E27FC236}">
                <a16:creationId xmlns:a16="http://schemas.microsoft.com/office/drawing/2014/main" id="{E9AAC971-5603-47A4-9E87-F934DF6873FD}"/>
              </a:ext>
            </a:extLst>
          </p:cNvPr>
          <p:cNvSpPr txBox="1"/>
          <p:nvPr/>
        </p:nvSpPr>
        <p:spPr>
          <a:xfrm>
            <a:off x="6629399" y="121373"/>
            <a:ext cx="1581601" cy="2462213"/>
          </a:xfrm>
          <a:prstGeom prst="rect">
            <a:avLst/>
          </a:prstGeom>
          <a:noFill/>
          <a:ln>
            <a:solidFill>
              <a:schemeClr val="tx1"/>
            </a:solidFill>
          </a:ln>
        </p:spPr>
        <p:txBody>
          <a:bodyPr wrap="square" rtlCol="0">
            <a:spAutoFit/>
          </a:bodyPr>
          <a:lstStyle/>
          <a:p>
            <a:r>
              <a:rPr lang="en-GB" sz="1400" b="1" dirty="0"/>
              <a:t>FINISHED RESULT ON CARD</a:t>
            </a:r>
          </a:p>
          <a:p>
            <a:endParaRPr lang="en-GB" sz="1400" b="1" dirty="0"/>
          </a:p>
          <a:p>
            <a:r>
              <a:rPr lang="en-GB" sz="1400" dirty="0"/>
              <a:t>Cut out shapes off the outside, following your lines</a:t>
            </a:r>
          </a:p>
          <a:p>
            <a:endParaRPr lang="en-GB" sz="1400" dirty="0"/>
          </a:p>
          <a:p>
            <a:r>
              <a:rPr lang="en-GB" sz="1400" dirty="0"/>
              <a:t>Try folding it in a way so it will stand up</a:t>
            </a:r>
          </a:p>
        </p:txBody>
      </p:sp>
    </p:spTree>
    <p:extLst>
      <p:ext uri="{BB962C8B-B14F-4D97-AF65-F5344CB8AC3E}">
        <p14:creationId xmlns:p14="http://schemas.microsoft.com/office/powerpoint/2010/main" val="186103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indoor, table, suitcase, luggage&#10;&#10;Description automatically generated">
            <a:extLst>
              <a:ext uri="{FF2B5EF4-FFF2-40B4-BE49-F238E27FC236}">
                <a16:creationId xmlns:a16="http://schemas.microsoft.com/office/drawing/2014/main" id="{AED5A4C7-EAAF-4224-8537-72D20676E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34828" y="4002939"/>
            <a:ext cx="2867969" cy="2150978"/>
          </a:xfrm>
          <a:prstGeom prst="rect">
            <a:avLst/>
          </a:prstGeom>
          <a:ln>
            <a:solidFill>
              <a:schemeClr val="tx1"/>
            </a:solidFill>
          </a:ln>
        </p:spPr>
      </p:pic>
      <p:pic>
        <p:nvPicPr>
          <p:cNvPr id="9" name="Picture 8" descr="A close up of a sign&#10;&#10;Description automatically generated">
            <a:extLst>
              <a:ext uri="{FF2B5EF4-FFF2-40B4-BE49-F238E27FC236}">
                <a16:creationId xmlns:a16="http://schemas.microsoft.com/office/drawing/2014/main" id="{B4F7E664-C924-46EF-9035-7A3FFBFDD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186997" y="217486"/>
            <a:ext cx="4634418" cy="3475813"/>
          </a:xfrm>
          <a:prstGeom prst="rect">
            <a:avLst/>
          </a:prstGeom>
          <a:ln w="38100">
            <a:solidFill>
              <a:schemeClr val="tx1"/>
            </a:solidFill>
          </a:ln>
        </p:spPr>
      </p:pic>
      <p:pic>
        <p:nvPicPr>
          <p:cNvPr id="16" name="Picture 15" descr="A close up of a piece of paper&#10;&#10;Description automatically generated">
            <a:extLst>
              <a:ext uri="{FF2B5EF4-FFF2-40B4-BE49-F238E27FC236}">
                <a16:creationId xmlns:a16="http://schemas.microsoft.com/office/drawing/2014/main" id="{A698D0CB-53DC-4755-94DD-5794FC9D4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402" y="797510"/>
            <a:ext cx="1933003" cy="1449752"/>
          </a:xfrm>
          <a:prstGeom prst="rect">
            <a:avLst/>
          </a:prstGeom>
          <a:ln>
            <a:solidFill>
              <a:schemeClr val="tx1"/>
            </a:solidFill>
          </a:ln>
        </p:spPr>
      </p:pic>
      <p:sp>
        <p:nvSpPr>
          <p:cNvPr id="4" name="TextBox 3">
            <a:extLst>
              <a:ext uri="{FF2B5EF4-FFF2-40B4-BE49-F238E27FC236}">
                <a16:creationId xmlns:a16="http://schemas.microsoft.com/office/drawing/2014/main" id="{E88F39E5-8813-4784-BD0C-D7E2745F1DD9}"/>
              </a:ext>
            </a:extLst>
          </p:cNvPr>
          <p:cNvSpPr txBox="1"/>
          <p:nvPr/>
        </p:nvSpPr>
        <p:spPr>
          <a:xfrm>
            <a:off x="183837" y="797510"/>
            <a:ext cx="4281661" cy="5693866"/>
          </a:xfrm>
          <a:prstGeom prst="rect">
            <a:avLst/>
          </a:prstGeom>
          <a:solidFill>
            <a:schemeClr val="accent1">
              <a:lumMod val="60000"/>
              <a:lumOff val="40000"/>
            </a:schemeClr>
          </a:solidFill>
          <a:ln>
            <a:solidFill>
              <a:schemeClr val="tx1"/>
            </a:solidFill>
          </a:ln>
        </p:spPr>
        <p:txBody>
          <a:bodyPr wrap="square" rtlCol="0">
            <a:spAutoFit/>
          </a:bodyPr>
          <a:lstStyle/>
          <a:p>
            <a:r>
              <a:rPr lang="en-GB" sz="1400" b="1" dirty="0"/>
              <a:t>The task</a:t>
            </a:r>
          </a:p>
          <a:p>
            <a:endParaRPr lang="en-GB" sz="1400" dirty="0"/>
          </a:p>
          <a:p>
            <a:r>
              <a:rPr lang="en-GB" sz="1400" dirty="0"/>
              <a:t>1.) Print out a map of where you live or use a real map (ask first)</a:t>
            </a:r>
          </a:p>
          <a:p>
            <a:pPr marL="342900" indent="-342900">
              <a:buAutoNum type="alphaLcParenR"/>
            </a:pPr>
            <a:endParaRPr lang="en-GB" sz="1400" dirty="0"/>
          </a:p>
          <a:p>
            <a:r>
              <a:rPr lang="en-GB" sz="1400" dirty="0"/>
              <a:t>2) Either work directly onto the map or work on card</a:t>
            </a:r>
          </a:p>
          <a:p>
            <a:endParaRPr lang="en-GB" sz="1400" dirty="0"/>
          </a:p>
          <a:p>
            <a:r>
              <a:rPr lang="en-GB" sz="1400" dirty="0"/>
              <a:t>3) Add layers of paper onto the card or draw around the main areas and roads of your map</a:t>
            </a:r>
          </a:p>
          <a:p>
            <a:endParaRPr lang="en-GB" sz="1400" dirty="0"/>
          </a:p>
          <a:p>
            <a:r>
              <a:rPr lang="en-GB" sz="1400" dirty="0"/>
              <a:t>4) Add FLAT layers of paper, stickers, newspaper, thin string, masking tape in the small areas of the map</a:t>
            </a:r>
          </a:p>
          <a:p>
            <a:endParaRPr lang="en-GB" sz="1400" dirty="0"/>
          </a:p>
          <a:p>
            <a:r>
              <a:rPr lang="en-GB" sz="1400" dirty="0"/>
              <a:t>5) Add paint or watercolour wash or coffee stain to other areas and keep applying more layers of paper. Use pen to re draw roads and details. Add buildings and other elements – it doesn’t have to be completely realistic – watch the YouTube video, his isn’t real but still looks like a map</a:t>
            </a:r>
          </a:p>
          <a:p>
            <a:endParaRPr lang="en-GB" sz="1400" dirty="0"/>
          </a:p>
          <a:p>
            <a:r>
              <a:rPr lang="en-GB" sz="1400" dirty="0"/>
              <a:t>6) Can you cut around bits of the edge, following your lines, can you make it stand up? </a:t>
            </a:r>
          </a:p>
          <a:p>
            <a:endParaRPr lang="en-GB" sz="1400" dirty="0"/>
          </a:p>
          <a:p>
            <a:r>
              <a:rPr lang="en-GB" sz="1400" dirty="0"/>
              <a:t>7) Take a photo of your map and </a:t>
            </a:r>
            <a:r>
              <a:rPr lang="en-GB" sz="1400" u="sng" dirty="0"/>
              <a:t>email it to me with your name and form.</a:t>
            </a:r>
            <a:r>
              <a:rPr lang="en-GB" sz="1400" dirty="0"/>
              <a:t> Keep it to show in the next online art lesson in two weeks time.</a:t>
            </a:r>
          </a:p>
        </p:txBody>
      </p:sp>
      <p:sp>
        <p:nvSpPr>
          <p:cNvPr id="11" name="Title 1">
            <a:extLst>
              <a:ext uri="{FF2B5EF4-FFF2-40B4-BE49-F238E27FC236}">
                <a16:creationId xmlns:a16="http://schemas.microsoft.com/office/drawing/2014/main" id="{F8C411B7-8592-4A97-956E-12E976D55693}"/>
              </a:ext>
            </a:extLst>
          </p:cNvPr>
          <p:cNvSpPr>
            <a:spLocks noGrp="1"/>
          </p:cNvSpPr>
          <p:nvPr>
            <p:ph type="title"/>
          </p:nvPr>
        </p:nvSpPr>
        <p:spPr>
          <a:xfrm>
            <a:off x="186210" y="217486"/>
            <a:ext cx="2819457" cy="450958"/>
          </a:xfrm>
          <a:solidFill>
            <a:schemeClr val="accent1"/>
          </a:solidFill>
          <a:ln>
            <a:solidFill>
              <a:schemeClr val="tx1"/>
            </a:solidFill>
          </a:ln>
        </p:spPr>
        <p:txBody>
          <a:bodyPr>
            <a:normAutofit fontScale="90000"/>
          </a:bodyPr>
          <a:lstStyle/>
          <a:p>
            <a:r>
              <a:rPr lang="en-GB" sz="3200" dirty="0"/>
              <a:t>Lockdown Map</a:t>
            </a:r>
          </a:p>
        </p:txBody>
      </p:sp>
      <p:cxnSp>
        <p:nvCxnSpPr>
          <p:cNvPr id="22" name="Straight Arrow Connector 21">
            <a:extLst>
              <a:ext uri="{FF2B5EF4-FFF2-40B4-BE49-F238E27FC236}">
                <a16:creationId xmlns:a16="http://schemas.microsoft.com/office/drawing/2014/main" id="{E414E3D2-9EBB-43D9-B4DC-00F5199CC6CA}"/>
              </a:ext>
            </a:extLst>
          </p:cNvPr>
          <p:cNvCxnSpPr>
            <a:cxnSpLocks/>
          </p:cNvCxnSpPr>
          <p:nvPr/>
        </p:nvCxnSpPr>
        <p:spPr>
          <a:xfrm flipV="1">
            <a:off x="2683600" y="5440945"/>
            <a:ext cx="2181306"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CE5AE3-1628-4373-A3BF-C1D9827A8604}"/>
              </a:ext>
            </a:extLst>
          </p:cNvPr>
          <p:cNvCxnSpPr>
            <a:cxnSpLocks/>
          </p:cNvCxnSpPr>
          <p:nvPr/>
        </p:nvCxnSpPr>
        <p:spPr>
          <a:xfrm flipV="1">
            <a:off x="4092169" y="1126067"/>
            <a:ext cx="912836" cy="89681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able, pair, sitting, bed&#10;&#10;Description automatically generated">
            <a:extLst>
              <a:ext uri="{FF2B5EF4-FFF2-40B4-BE49-F238E27FC236}">
                <a16:creationId xmlns:a16="http://schemas.microsoft.com/office/drawing/2014/main" id="{38CB1AEB-99AB-421F-8B64-3D98ED0C9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867" y="2828246"/>
            <a:ext cx="5130624" cy="3847967"/>
          </a:xfrm>
          <a:prstGeom prst="rect">
            <a:avLst/>
          </a:prstGeom>
          <a:ln w="38100">
            <a:solidFill>
              <a:schemeClr val="tx1"/>
            </a:solidFill>
          </a:ln>
        </p:spPr>
      </p:pic>
      <p:cxnSp>
        <p:nvCxnSpPr>
          <p:cNvPr id="14" name="Straight Arrow Connector 13">
            <a:extLst>
              <a:ext uri="{FF2B5EF4-FFF2-40B4-BE49-F238E27FC236}">
                <a16:creationId xmlns:a16="http://schemas.microsoft.com/office/drawing/2014/main" id="{E411A26E-763B-4272-B8F8-A90259D86DC8}"/>
              </a:ext>
            </a:extLst>
          </p:cNvPr>
          <p:cNvCxnSpPr>
            <a:cxnSpLocks/>
          </p:cNvCxnSpPr>
          <p:nvPr/>
        </p:nvCxnSpPr>
        <p:spPr>
          <a:xfrm flipV="1">
            <a:off x="3972843" y="3213557"/>
            <a:ext cx="5221957" cy="872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A8713D99-080A-45C9-995B-85B0C4948F80}"/>
              </a:ext>
            </a:extLst>
          </p:cNvPr>
          <p:cNvSpPr txBox="1">
            <a:spLocks/>
          </p:cNvSpPr>
          <p:nvPr/>
        </p:nvSpPr>
        <p:spPr>
          <a:xfrm>
            <a:off x="6959603" y="3300819"/>
            <a:ext cx="1917619" cy="302114"/>
          </a:xfrm>
          <a:prstGeom prst="rect">
            <a:avLst/>
          </a:prstGeom>
          <a:solidFill>
            <a:schemeClr val="bg1"/>
          </a:solidFill>
          <a:ln>
            <a:solidFill>
              <a:schemeClr val="tx1"/>
            </a:solidFill>
          </a:ln>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100" dirty="0"/>
              <a:t>Close up of layering</a:t>
            </a:r>
            <a:endParaRPr lang="en-GB" sz="3200" dirty="0"/>
          </a:p>
        </p:txBody>
      </p:sp>
    </p:spTree>
    <p:extLst>
      <p:ext uri="{BB962C8B-B14F-4D97-AF65-F5344CB8AC3E}">
        <p14:creationId xmlns:p14="http://schemas.microsoft.com/office/powerpoint/2010/main" val="3887364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B655-66C5-460B-A30B-8BB21772BC8F}"/>
              </a:ext>
            </a:extLst>
          </p:cNvPr>
          <p:cNvSpPr>
            <a:spLocks noGrp="1"/>
          </p:cNvSpPr>
          <p:nvPr>
            <p:ph type="title"/>
          </p:nvPr>
        </p:nvSpPr>
        <p:spPr>
          <a:xfrm>
            <a:off x="290665" y="241301"/>
            <a:ext cx="3766985" cy="692150"/>
          </a:xfrm>
          <a:solidFill>
            <a:schemeClr val="accent1"/>
          </a:solidFill>
          <a:ln>
            <a:solidFill>
              <a:schemeClr val="tx1"/>
            </a:solidFill>
          </a:ln>
        </p:spPr>
        <p:txBody>
          <a:bodyPr>
            <a:normAutofit fontScale="90000"/>
          </a:bodyPr>
          <a:lstStyle/>
          <a:p>
            <a:r>
              <a:rPr lang="en-GB" dirty="0"/>
              <a:t>More examples…</a:t>
            </a:r>
          </a:p>
        </p:txBody>
      </p:sp>
      <p:sp>
        <p:nvSpPr>
          <p:cNvPr id="3" name="Content Placeholder 2">
            <a:extLst>
              <a:ext uri="{FF2B5EF4-FFF2-40B4-BE49-F238E27FC236}">
                <a16:creationId xmlns:a16="http://schemas.microsoft.com/office/drawing/2014/main" id="{378195E2-11DB-43E3-9993-DE071BD1074C}"/>
              </a:ext>
            </a:extLst>
          </p:cNvPr>
          <p:cNvSpPr>
            <a:spLocks noGrp="1"/>
          </p:cNvSpPr>
          <p:nvPr>
            <p:ph idx="1"/>
          </p:nvPr>
        </p:nvSpPr>
        <p:spPr>
          <a:xfrm>
            <a:off x="290667" y="1034212"/>
            <a:ext cx="4986184" cy="2318587"/>
          </a:xfrm>
          <a:solidFill>
            <a:schemeClr val="accent1">
              <a:lumMod val="40000"/>
              <a:lumOff val="60000"/>
            </a:schemeClr>
          </a:solidFill>
          <a:ln>
            <a:solidFill>
              <a:schemeClr val="tx1"/>
            </a:solidFill>
          </a:ln>
        </p:spPr>
        <p:txBody>
          <a:bodyPr>
            <a:normAutofit lnSpcReduction="10000"/>
          </a:bodyPr>
          <a:lstStyle/>
          <a:p>
            <a:pPr marL="0" indent="0">
              <a:buNone/>
            </a:pPr>
            <a:r>
              <a:rPr lang="en-GB" sz="1800" dirty="0"/>
              <a:t>This is a YouTube video from an art teacher in Manchester. It is aimed at GCSE pupils, so might be a bit complex but it gives you some great ideas of how to use layers of paper to get a great effect. Watch it and pause it to get help with ideas, </a:t>
            </a:r>
          </a:p>
          <a:p>
            <a:pPr marL="0" indent="0">
              <a:buNone/>
            </a:pPr>
            <a:r>
              <a:rPr lang="en-GB" sz="1800" dirty="0"/>
              <a:t>Can you fold yours to stand up at the end? </a:t>
            </a:r>
          </a:p>
          <a:p>
            <a:pPr marL="0" indent="0">
              <a:buNone/>
            </a:pPr>
            <a:r>
              <a:rPr lang="en-GB" sz="1800" dirty="0"/>
              <a:t>Cut out interesting edges?</a:t>
            </a:r>
          </a:p>
          <a:p>
            <a:pPr marL="0" indent="0">
              <a:buNone/>
            </a:pPr>
            <a:r>
              <a:rPr lang="en-GB" sz="1800" dirty="0">
                <a:hlinkClick r:id="rId2"/>
              </a:rPr>
              <a:t>https://www.youtube.com/watch?v=AVaa-7t2Sw8</a:t>
            </a:r>
            <a:r>
              <a:rPr lang="en-GB" sz="1800" dirty="0"/>
              <a:t> </a:t>
            </a:r>
          </a:p>
        </p:txBody>
      </p:sp>
      <p:pic>
        <p:nvPicPr>
          <p:cNvPr id="5" name="Picture 4">
            <a:extLst>
              <a:ext uri="{FF2B5EF4-FFF2-40B4-BE49-F238E27FC236}">
                <a16:creationId xmlns:a16="http://schemas.microsoft.com/office/drawing/2014/main" id="{F77C0C9E-F6CC-4DEB-BA75-62C1988E8BA8}"/>
              </a:ext>
            </a:extLst>
          </p:cNvPr>
          <p:cNvPicPr>
            <a:picLocks noChangeAspect="1"/>
          </p:cNvPicPr>
          <p:nvPr/>
        </p:nvPicPr>
        <p:blipFill rotWithShape="1">
          <a:blip r:embed="rId3"/>
          <a:srcRect l="5235" t="22825" r="34397" b="20376"/>
          <a:stretch/>
        </p:blipFill>
        <p:spPr>
          <a:xfrm>
            <a:off x="5821149" y="138210"/>
            <a:ext cx="6208926" cy="3286028"/>
          </a:xfrm>
          <a:prstGeom prst="rect">
            <a:avLst/>
          </a:prstGeom>
          <a:ln>
            <a:solidFill>
              <a:schemeClr val="tx1"/>
            </a:solidFill>
          </a:ln>
        </p:spPr>
      </p:pic>
      <p:pic>
        <p:nvPicPr>
          <p:cNvPr id="6" name="Picture 5">
            <a:extLst>
              <a:ext uri="{FF2B5EF4-FFF2-40B4-BE49-F238E27FC236}">
                <a16:creationId xmlns:a16="http://schemas.microsoft.com/office/drawing/2014/main" id="{8D1F7ABE-C4BB-4DED-A613-C001E33517D2}"/>
              </a:ext>
            </a:extLst>
          </p:cNvPr>
          <p:cNvPicPr>
            <a:picLocks noChangeAspect="1"/>
          </p:cNvPicPr>
          <p:nvPr/>
        </p:nvPicPr>
        <p:blipFill rotWithShape="1">
          <a:blip r:embed="rId4"/>
          <a:srcRect l="5817" t="29851" r="40990" b="21304"/>
          <a:stretch/>
        </p:blipFill>
        <p:spPr>
          <a:xfrm>
            <a:off x="5821150" y="3546144"/>
            <a:ext cx="6208926" cy="3206987"/>
          </a:xfrm>
          <a:prstGeom prst="rect">
            <a:avLst/>
          </a:prstGeom>
          <a:ln>
            <a:solidFill>
              <a:schemeClr val="tx1"/>
            </a:solidFill>
          </a:ln>
        </p:spPr>
      </p:pic>
      <p:pic>
        <p:nvPicPr>
          <p:cNvPr id="7" name="Picture 6">
            <a:extLst>
              <a:ext uri="{FF2B5EF4-FFF2-40B4-BE49-F238E27FC236}">
                <a16:creationId xmlns:a16="http://schemas.microsoft.com/office/drawing/2014/main" id="{E2C6E799-A2D4-420D-937D-2AFBDF5305EE}"/>
              </a:ext>
            </a:extLst>
          </p:cNvPr>
          <p:cNvPicPr>
            <a:picLocks noChangeAspect="1"/>
          </p:cNvPicPr>
          <p:nvPr/>
        </p:nvPicPr>
        <p:blipFill rotWithShape="1">
          <a:blip r:embed="rId5"/>
          <a:srcRect l="5262" t="20233" r="41013" b="20266"/>
          <a:stretch/>
        </p:blipFill>
        <p:spPr>
          <a:xfrm>
            <a:off x="295275" y="3429000"/>
            <a:ext cx="5274752" cy="3286028"/>
          </a:xfrm>
          <a:prstGeom prst="rect">
            <a:avLst/>
          </a:prstGeom>
          <a:ln>
            <a:solidFill>
              <a:schemeClr val="tx1"/>
            </a:solidFill>
          </a:ln>
        </p:spPr>
      </p:pic>
    </p:spTree>
    <p:extLst>
      <p:ext uri="{BB962C8B-B14F-4D97-AF65-F5344CB8AC3E}">
        <p14:creationId xmlns:p14="http://schemas.microsoft.com/office/powerpoint/2010/main" val="105357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CC609A-F357-4A2E-B09D-86D9A40555D2}"/>
              </a:ext>
            </a:extLst>
          </p:cNvPr>
          <p:cNvSpPr txBox="1"/>
          <p:nvPr/>
        </p:nvSpPr>
        <p:spPr>
          <a:xfrm>
            <a:off x="128436" y="286449"/>
            <a:ext cx="9542480" cy="584775"/>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During the past two weeks you have created some great work in response to Boyle family and Andy Goldsworthy. Here are some examples of the lovely work I’ve had from you.</a:t>
            </a:r>
          </a:p>
        </p:txBody>
      </p:sp>
      <p:sp>
        <p:nvSpPr>
          <p:cNvPr id="5" name="TextBox 4">
            <a:extLst>
              <a:ext uri="{FF2B5EF4-FFF2-40B4-BE49-F238E27FC236}">
                <a16:creationId xmlns:a16="http://schemas.microsoft.com/office/drawing/2014/main" id="{4B61F1C5-3D9E-43A2-A2D4-C48CA4C7CB60}"/>
              </a:ext>
            </a:extLst>
          </p:cNvPr>
          <p:cNvSpPr txBox="1"/>
          <p:nvPr/>
        </p:nvSpPr>
        <p:spPr>
          <a:xfrm>
            <a:off x="9771253" y="2429626"/>
            <a:ext cx="2420747" cy="830997"/>
          </a:xfrm>
          <a:prstGeom prst="rect">
            <a:avLst/>
          </a:prstGeom>
          <a:solidFill>
            <a:schemeClr val="bg1"/>
          </a:solidFill>
        </p:spPr>
        <p:txBody>
          <a:bodyPr wrap="square" rtlCol="0">
            <a:spAutoFit/>
          </a:bodyPr>
          <a:lstStyle/>
          <a:p>
            <a:r>
              <a:rPr lang="en-GB" sz="1200" dirty="0"/>
              <a:t>Addison Crescent Study (London Series) 1969</a:t>
            </a:r>
          </a:p>
          <a:p>
            <a:r>
              <a:rPr lang="en-GB" sz="1200" dirty="0"/>
              <a:t>Painted fibreglass &amp; mixed media</a:t>
            </a:r>
          </a:p>
        </p:txBody>
      </p:sp>
      <p:sp>
        <p:nvSpPr>
          <p:cNvPr id="12" name="TextBox 11">
            <a:extLst>
              <a:ext uri="{FF2B5EF4-FFF2-40B4-BE49-F238E27FC236}">
                <a16:creationId xmlns:a16="http://schemas.microsoft.com/office/drawing/2014/main" id="{3000AE59-C1D6-4478-ABB1-FC2D2C575769}"/>
              </a:ext>
            </a:extLst>
          </p:cNvPr>
          <p:cNvSpPr txBox="1"/>
          <p:nvPr/>
        </p:nvSpPr>
        <p:spPr>
          <a:xfrm>
            <a:off x="9670916" y="5144604"/>
            <a:ext cx="2420747" cy="646331"/>
          </a:xfrm>
          <a:prstGeom prst="rect">
            <a:avLst/>
          </a:prstGeom>
          <a:solidFill>
            <a:schemeClr val="bg1"/>
          </a:solidFill>
        </p:spPr>
        <p:txBody>
          <a:bodyPr wrap="square" rtlCol="0">
            <a:spAutoFit/>
          </a:bodyPr>
          <a:lstStyle/>
          <a:p>
            <a:r>
              <a:rPr lang="en-GB" sz="1200" dirty="0"/>
              <a:t>Holland Park Avenue Study, London Series (1967). Cobbles Study, </a:t>
            </a:r>
            <a:r>
              <a:rPr lang="en-GB" sz="1200" dirty="0" err="1"/>
              <a:t>Lorrypark</a:t>
            </a:r>
            <a:r>
              <a:rPr lang="en-GB" sz="1200" dirty="0"/>
              <a:t> Series (1976). </a:t>
            </a:r>
          </a:p>
        </p:txBody>
      </p:sp>
      <p:pic>
        <p:nvPicPr>
          <p:cNvPr id="9" name="Picture 8" descr="A close up of a fish&#10;&#10;Description automatically generated">
            <a:extLst>
              <a:ext uri="{FF2B5EF4-FFF2-40B4-BE49-F238E27FC236}">
                <a16:creationId xmlns:a16="http://schemas.microsoft.com/office/drawing/2014/main" id="{97EC4D5D-80D2-4E8D-B01D-C2D0044D3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7" y="2518872"/>
            <a:ext cx="1644981" cy="1536952"/>
          </a:xfrm>
          <a:prstGeom prst="rect">
            <a:avLst/>
          </a:prstGeom>
          <a:ln>
            <a:solidFill>
              <a:schemeClr val="bg1"/>
            </a:solidFill>
          </a:ln>
        </p:spPr>
      </p:pic>
      <p:pic>
        <p:nvPicPr>
          <p:cNvPr id="14" name="Picture 13">
            <a:extLst>
              <a:ext uri="{FF2B5EF4-FFF2-40B4-BE49-F238E27FC236}">
                <a16:creationId xmlns:a16="http://schemas.microsoft.com/office/drawing/2014/main" id="{EAE78F70-AA02-44E8-A7D0-EC69C7222EF7}"/>
              </a:ext>
            </a:extLst>
          </p:cNvPr>
          <p:cNvPicPr>
            <a:picLocks noChangeAspect="1"/>
          </p:cNvPicPr>
          <p:nvPr/>
        </p:nvPicPr>
        <p:blipFill rotWithShape="1">
          <a:blip r:embed="rId3"/>
          <a:srcRect l="23623" t="21940" r="26801" b="13842"/>
          <a:stretch/>
        </p:blipFill>
        <p:spPr>
          <a:xfrm>
            <a:off x="87437" y="1235965"/>
            <a:ext cx="1638220" cy="1193661"/>
          </a:xfrm>
          <a:prstGeom prst="rect">
            <a:avLst/>
          </a:prstGeom>
          <a:ln>
            <a:solidFill>
              <a:schemeClr val="bg1"/>
            </a:solidFill>
          </a:ln>
        </p:spPr>
      </p:pic>
      <p:pic>
        <p:nvPicPr>
          <p:cNvPr id="15" name="Picture 14">
            <a:extLst>
              <a:ext uri="{FF2B5EF4-FFF2-40B4-BE49-F238E27FC236}">
                <a16:creationId xmlns:a16="http://schemas.microsoft.com/office/drawing/2014/main" id="{241FC690-B388-424F-BCBE-4D9376127893}"/>
              </a:ext>
            </a:extLst>
          </p:cNvPr>
          <p:cNvPicPr>
            <a:picLocks noChangeAspect="1"/>
          </p:cNvPicPr>
          <p:nvPr/>
        </p:nvPicPr>
        <p:blipFill rotWithShape="1">
          <a:blip r:embed="rId4"/>
          <a:srcRect b="15090"/>
          <a:stretch/>
        </p:blipFill>
        <p:spPr>
          <a:xfrm>
            <a:off x="9854214" y="78719"/>
            <a:ext cx="2250349" cy="2296106"/>
          </a:xfrm>
          <a:prstGeom prst="rect">
            <a:avLst/>
          </a:prstGeom>
          <a:ln>
            <a:solidFill>
              <a:schemeClr val="bg1"/>
            </a:solidFill>
          </a:ln>
        </p:spPr>
      </p:pic>
      <p:pic>
        <p:nvPicPr>
          <p:cNvPr id="16" name="Picture 15" descr="A large empty room&#10;&#10;Description automatically generated">
            <a:extLst>
              <a:ext uri="{FF2B5EF4-FFF2-40B4-BE49-F238E27FC236}">
                <a16:creationId xmlns:a16="http://schemas.microsoft.com/office/drawing/2014/main" id="{F3FBBFC1-E3AD-4497-92ED-1E7238F36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0916" y="3287348"/>
            <a:ext cx="2420747" cy="1817314"/>
          </a:xfrm>
          <a:prstGeom prst="rect">
            <a:avLst/>
          </a:prstGeom>
        </p:spPr>
      </p:pic>
      <p:cxnSp>
        <p:nvCxnSpPr>
          <p:cNvPr id="13" name="Straight Arrow Connector 12">
            <a:extLst>
              <a:ext uri="{FF2B5EF4-FFF2-40B4-BE49-F238E27FC236}">
                <a16:creationId xmlns:a16="http://schemas.microsoft.com/office/drawing/2014/main" id="{6F7F6B2E-0FCE-4942-8550-E54B2A6CD0E7}"/>
              </a:ext>
            </a:extLst>
          </p:cNvPr>
          <p:cNvCxnSpPr>
            <a:cxnSpLocks/>
          </p:cNvCxnSpPr>
          <p:nvPr/>
        </p:nvCxnSpPr>
        <p:spPr>
          <a:xfrm>
            <a:off x="8705237" y="669150"/>
            <a:ext cx="1504083" cy="116364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014CE7F-1AB1-468A-8192-6124F73EDDE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8895" t="7017" r="10952" b="4340"/>
          <a:stretch/>
        </p:blipFill>
        <p:spPr>
          <a:xfrm>
            <a:off x="5776506" y="959133"/>
            <a:ext cx="3109188" cy="2946547"/>
          </a:xfrm>
          <a:prstGeom prst="rect">
            <a:avLst/>
          </a:prstGeom>
          <a:ln>
            <a:solidFill>
              <a:schemeClr val="bg1"/>
            </a:solidFill>
          </a:ln>
        </p:spPr>
      </p:pic>
      <p:pic>
        <p:nvPicPr>
          <p:cNvPr id="3" name="Picture 2">
            <a:extLst>
              <a:ext uri="{FF2B5EF4-FFF2-40B4-BE49-F238E27FC236}">
                <a16:creationId xmlns:a16="http://schemas.microsoft.com/office/drawing/2014/main" id="{FC403310-2B00-435D-8BC0-FBBCE40081C5}"/>
              </a:ext>
            </a:extLst>
          </p:cNvPr>
          <p:cNvPicPr>
            <a:picLocks noChangeAspect="1"/>
          </p:cNvPicPr>
          <p:nvPr/>
        </p:nvPicPr>
        <p:blipFill>
          <a:blip r:embed="rId8"/>
          <a:stretch>
            <a:fillRect/>
          </a:stretch>
        </p:blipFill>
        <p:spPr>
          <a:xfrm>
            <a:off x="2730536" y="1114582"/>
            <a:ext cx="2957919" cy="2993217"/>
          </a:xfrm>
          <a:prstGeom prst="rect">
            <a:avLst/>
          </a:prstGeom>
          <a:ln>
            <a:solidFill>
              <a:schemeClr val="bg1"/>
            </a:solidFill>
          </a:ln>
        </p:spPr>
      </p:pic>
      <p:pic>
        <p:nvPicPr>
          <p:cNvPr id="1026" name="Picture 2">
            <a:extLst>
              <a:ext uri="{FF2B5EF4-FFF2-40B4-BE49-F238E27FC236}">
                <a16:creationId xmlns:a16="http://schemas.microsoft.com/office/drawing/2014/main" id="{7C4D112E-5508-44DB-9217-B87E9C1C30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091" b="2613"/>
          <a:stretch/>
        </p:blipFill>
        <p:spPr bwMode="auto">
          <a:xfrm rot="16200000">
            <a:off x="6235957" y="3830263"/>
            <a:ext cx="2799531" cy="3109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2FCEE0A7-F7C7-4CD1-9376-564890AB6B62}"/>
              </a:ext>
            </a:extLst>
          </p:cNvPr>
          <p:cNvCxnSpPr>
            <a:cxnSpLocks/>
          </p:cNvCxnSpPr>
          <p:nvPr/>
        </p:nvCxnSpPr>
        <p:spPr>
          <a:xfrm flipH="1">
            <a:off x="488272" y="856125"/>
            <a:ext cx="434555" cy="83063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8E7CF20-9157-4A39-BCB0-BC8F54E3D2FC}"/>
              </a:ext>
            </a:extLst>
          </p:cNvPr>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10742" y="4216662"/>
            <a:ext cx="2673929" cy="2078771"/>
          </a:xfrm>
          <a:prstGeom prst="rect">
            <a:avLst/>
          </a:prstGeom>
          <a:ln>
            <a:solidFill>
              <a:schemeClr val="bg1"/>
            </a:solidFill>
          </a:ln>
        </p:spPr>
      </p:pic>
      <p:pic>
        <p:nvPicPr>
          <p:cNvPr id="21" name="Picture 20">
            <a:extLst>
              <a:ext uri="{FF2B5EF4-FFF2-40B4-BE49-F238E27FC236}">
                <a16:creationId xmlns:a16="http://schemas.microsoft.com/office/drawing/2014/main" id="{423CFC9D-D79B-4D4E-B712-1839BF25A8AE}"/>
              </a:ext>
            </a:extLst>
          </p:cNvPr>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831745" y="4431425"/>
            <a:ext cx="2654189" cy="2110890"/>
          </a:xfrm>
          <a:prstGeom prst="rect">
            <a:avLst/>
          </a:prstGeom>
          <a:ln>
            <a:solidFill>
              <a:schemeClr val="bg1"/>
            </a:solidFill>
          </a:ln>
        </p:spPr>
      </p:pic>
    </p:spTree>
    <p:extLst>
      <p:ext uri="{BB962C8B-B14F-4D97-AF65-F5344CB8AC3E}">
        <p14:creationId xmlns:p14="http://schemas.microsoft.com/office/powerpoint/2010/main" val="205212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615F96C4-BE27-414B-89E2-D4CEAFB290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779" t="11805" r="4999" b="56094"/>
          <a:stretch/>
        </p:blipFill>
        <p:spPr>
          <a:xfrm>
            <a:off x="4233948" y="3579921"/>
            <a:ext cx="4950834" cy="3063634"/>
          </a:xfrm>
          <a:prstGeom prst="rect">
            <a:avLst/>
          </a:prstGeom>
        </p:spPr>
      </p:pic>
      <p:sp>
        <p:nvSpPr>
          <p:cNvPr id="2" name="Title 1">
            <a:extLst>
              <a:ext uri="{FF2B5EF4-FFF2-40B4-BE49-F238E27FC236}">
                <a16:creationId xmlns:a16="http://schemas.microsoft.com/office/drawing/2014/main" id="{A4C7BFA6-D630-4E98-A461-B3ACAD691518}"/>
              </a:ext>
            </a:extLst>
          </p:cNvPr>
          <p:cNvSpPr>
            <a:spLocks noGrp="1"/>
          </p:cNvSpPr>
          <p:nvPr>
            <p:ph type="title"/>
          </p:nvPr>
        </p:nvSpPr>
        <p:spPr>
          <a:xfrm>
            <a:off x="408350" y="426686"/>
            <a:ext cx="3566691" cy="686167"/>
          </a:xfrm>
        </p:spPr>
        <p:txBody>
          <a:bodyPr>
            <a:normAutofit fontScale="90000"/>
          </a:bodyPr>
          <a:lstStyle/>
          <a:p>
            <a:r>
              <a:rPr lang="en-GB" dirty="0"/>
              <a:t>Mark making</a:t>
            </a:r>
          </a:p>
        </p:txBody>
      </p:sp>
      <p:pic>
        <p:nvPicPr>
          <p:cNvPr id="5" name="Content Placeholder 4" descr="A screenshot of a cell phone&#10;&#10;Description automatically generated">
            <a:extLst>
              <a:ext uri="{FF2B5EF4-FFF2-40B4-BE49-F238E27FC236}">
                <a16:creationId xmlns:a16="http://schemas.microsoft.com/office/drawing/2014/main" id="{807D373E-4EB5-4A13-8D9E-37DEA794F4D8}"/>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761" t="21529" r="6453" b="41858"/>
          <a:stretch/>
        </p:blipFill>
        <p:spPr>
          <a:xfrm>
            <a:off x="270749" y="3206807"/>
            <a:ext cx="3841895" cy="2881423"/>
          </a:xfrm>
        </p:spPr>
      </p:pic>
      <p:pic>
        <p:nvPicPr>
          <p:cNvPr id="7" name="Picture 6" descr="A screenshot of a cell phone&#10;&#10;Description automatically generated">
            <a:extLst>
              <a:ext uri="{FF2B5EF4-FFF2-40B4-BE49-F238E27FC236}">
                <a16:creationId xmlns:a16="http://schemas.microsoft.com/office/drawing/2014/main" id="{2E9C9997-A23D-4318-8193-CD9AA1BD7A0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589" t="31505" r="2136" b="31650"/>
          <a:stretch/>
        </p:blipFill>
        <p:spPr>
          <a:xfrm>
            <a:off x="7077948" y="137355"/>
            <a:ext cx="4881102" cy="3355758"/>
          </a:xfrm>
          <a:prstGeom prst="rect">
            <a:avLst/>
          </a:prstGeom>
        </p:spPr>
      </p:pic>
      <p:sp>
        <p:nvSpPr>
          <p:cNvPr id="6" name="TextBox 5">
            <a:extLst>
              <a:ext uri="{FF2B5EF4-FFF2-40B4-BE49-F238E27FC236}">
                <a16:creationId xmlns:a16="http://schemas.microsoft.com/office/drawing/2014/main" id="{002B2604-0AB8-43BC-AD04-3FA74DF8FA81}"/>
              </a:ext>
            </a:extLst>
          </p:cNvPr>
          <p:cNvSpPr txBox="1"/>
          <p:nvPr/>
        </p:nvSpPr>
        <p:spPr>
          <a:xfrm>
            <a:off x="170808" y="1688558"/>
            <a:ext cx="6778100" cy="1323439"/>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You have been using your observational skills in the last two art tasks, looking up close at textures, patterns and colour. Now you will be able to create your own. You will make your own texture book (to bring into school in September) and to use as inspiration in the next fortnights lesson.</a:t>
            </a:r>
          </a:p>
        </p:txBody>
      </p:sp>
    </p:spTree>
    <p:extLst>
      <p:ext uri="{BB962C8B-B14F-4D97-AF65-F5344CB8AC3E}">
        <p14:creationId xmlns:p14="http://schemas.microsoft.com/office/powerpoint/2010/main" val="5925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iece of paper&#10;&#10;Description automatically generated">
            <a:extLst>
              <a:ext uri="{FF2B5EF4-FFF2-40B4-BE49-F238E27FC236}">
                <a16:creationId xmlns:a16="http://schemas.microsoft.com/office/drawing/2014/main" id="{37411DA3-7B07-4CF8-99FE-71C31B415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05235" y="591935"/>
            <a:ext cx="3475515" cy="2606637"/>
          </a:xfrm>
          <a:prstGeom prst="rect">
            <a:avLst/>
          </a:prstGeom>
          <a:ln>
            <a:solidFill>
              <a:schemeClr val="bg1"/>
            </a:solidFill>
          </a:ln>
        </p:spPr>
      </p:pic>
      <p:sp>
        <p:nvSpPr>
          <p:cNvPr id="2" name="Title 1">
            <a:extLst>
              <a:ext uri="{FF2B5EF4-FFF2-40B4-BE49-F238E27FC236}">
                <a16:creationId xmlns:a16="http://schemas.microsoft.com/office/drawing/2014/main" id="{D79CFEBF-505F-4730-8E97-4502FC3098E3}"/>
              </a:ext>
            </a:extLst>
          </p:cNvPr>
          <p:cNvSpPr>
            <a:spLocks noGrp="1"/>
          </p:cNvSpPr>
          <p:nvPr>
            <p:ph type="title"/>
          </p:nvPr>
        </p:nvSpPr>
        <p:spPr>
          <a:xfrm>
            <a:off x="121350" y="157496"/>
            <a:ext cx="4947800" cy="609256"/>
          </a:xfrm>
          <a:ln>
            <a:noFill/>
          </a:ln>
        </p:spPr>
        <p:txBody>
          <a:bodyPr/>
          <a:lstStyle/>
          <a:p>
            <a:r>
              <a:rPr lang="en-GB" sz="2800" dirty="0"/>
              <a:t>Paper technique examples</a:t>
            </a:r>
          </a:p>
        </p:txBody>
      </p:sp>
      <p:pic>
        <p:nvPicPr>
          <p:cNvPr id="5" name="Content Placeholder 4" descr="A picture containing game&#10;&#10;Description automatically generated">
            <a:extLst>
              <a:ext uri="{FF2B5EF4-FFF2-40B4-BE49-F238E27FC236}">
                <a16:creationId xmlns:a16="http://schemas.microsoft.com/office/drawing/2014/main" id="{0B7983D7-20AB-4E70-A555-A652961B83E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039441" y="1825625"/>
            <a:ext cx="2113118" cy="4351338"/>
          </a:xfrm>
          <a:ln>
            <a:solidFill>
              <a:schemeClr val="bg1"/>
            </a:solidFill>
          </a:ln>
        </p:spPr>
      </p:pic>
      <p:pic>
        <p:nvPicPr>
          <p:cNvPr id="7" name="Picture 6" descr="A picture containing fabric, stone&#10;&#10;Description automatically generated">
            <a:extLst>
              <a:ext uri="{FF2B5EF4-FFF2-40B4-BE49-F238E27FC236}">
                <a16:creationId xmlns:a16="http://schemas.microsoft.com/office/drawing/2014/main" id="{17996D21-3FB6-4915-B459-DEB70832E32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6522" b="14583"/>
          <a:stretch/>
        </p:blipFill>
        <p:spPr>
          <a:xfrm>
            <a:off x="2420418" y="2276956"/>
            <a:ext cx="2606637" cy="4234815"/>
          </a:xfrm>
          <a:prstGeom prst="rect">
            <a:avLst/>
          </a:prstGeom>
          <a:ln>
            <a:solidFill>
              <a:schemeClr val="bg1"/>
            </a:solidFill>
          </a:ln>
        </p:spPr>
      </p:pic>
      <p:pic>
        <p:nvPicPr>
          <p:cNvPr id="9" name="Picture 8" descr="A picture containing table, sitting&#10;&#10;Description automatically generated">
            <a:extLst>
              <a:ext uri="{FF2B5EF4-FFF2-40B4-BE49-F238E27FC236}">
                <a16:creationId xmlns:a16="http://schemas.microsoft.com/office/drawing/2014/main" id="{BF0B0340-2C2B-4B07-80B5-82438EEA540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1651" b="25371"/>
          <a:stretch/>
        </p:blipFill>
        <p:spPr>
          <a:xfrm>
            <a:off x="4745706" y="2580046"/>
            <a:ext cx="2798078" cy="3628634"/>
          </a:xfrm>
          <a:prstGeom prst="rect">
            <a:avLst/>
          </a:prstGeom>
          <a:ln>
            <a:solidFill>
              <a:schemeClr val="bg1"/>
            </a:solidFill>
          </a:ln>
        </p:spPr>
      </p:pic>
      <p:pic>
        <p:nvPicPr>
          <p:cNvPr id="11" name="Picture 10" descr="A picture containing table, sitting, yellow, old&#10;&#10;Description automatically generated">
            <a:extLst>
              <a:ext uri="{FF2B5EF4-FFF2-40B4-BE49-F238E27FC236}">
                <a16:creationId xmlns:a16="http://schemas.microsoft.com/office/drawing/2014/main" id="{C371952E-0DC0-44F0-8A5A-B4ECD9B9BE23}"/>
              </a:ext>
            </a:extLst>
          </p:cNvPr>
          <p:cNvPicPr>
            <a:picLocks noChangeAspect="1"/>
          </p:cNvPicPr>
          <p:nvPr/>
        </p:nvPicPr>
        <p:blipFill rotWithShape="1">
          <a:blip r:embed="rId8">
            <a:extLst>
              <a:ext uri="{28A0092B-C50C-407E-A947-70E740481C1C}">
                <a14:useLocalDpi xmlns:a14="http://schemas.microsoft.com/office/drawing/2010/main" val="0"/>
              </a:ext>
            </a:extLst>
          </a:blip>
          <a:srcRect b="19018"/>
          <a:stretch/>
        </p:blipFill>
        <p:spPr>
          <a:xfrm>
            <a:off x="121350" y="2343705"/>
            <a:ext cx="2228892" cy="3716880"/>
          </a:xfrm>
          <a:prstGeom prst="rect">
            <a:avLst/>
          </a:prstGeom>
          <a:ln>
            <a:solidFill>
              <a:schemeClr val="bg1"/>
            </a:solidFill>
          </a:ln>
        </p:spPr>
      </p:pic>
      <p:pic>
        <p:nvPicPr>
          <p:cNvPr id="10" name="Picture 9">
            <a:extLst>
              <a:ext uri="{FF2B5EF4-FFF2-40B4-BE49-F238E27FC236}">
                <a16:creationId xmlns:a16="http://schemas.microsoft.com/office/drawing/2014/main" id="{662E1DC3-94BC-4C56-9AB9-CE558D2B7FF6}"/>
              </a:ext>
            </a:extLst>
          </p:cNvPr>
          <p:cNvPicPr>
            <a:picLocks noChangeAspect="1"/>
          </p:cNvPicPr>
          <p:nvPr/>
        </p:nvPicPr>
        <p:blipFill rotWithShape="1">
          <a:blip r:embed="rId9">
            <a:extLst>
              <a:ext uri="{28A0092B-C50C-407E-A947-70E740481C1C}">
                <a14:useLocalDpi xmlns:a14="http://schemas.microsoft.com/office/drawing/2010/main" val="0"/>
              </a:ext>
            </a:extLst>
          </a:blip>
          <a:srcRect l="50385" t="5890" b="15000"/>
          <a:stretch/>
        </p:blipFill>
        <p:spPr>
          <a:xfrm>
            <a:off x="10023551" y="157496"/>
            <a:ext cx="1992825" cy="6543008"/>
          </a:xfrm>
          <a:prstGeom prst="rect">
            <a:avLst/>
          </a:prstGeom>
          <a:ln>
            <a:solidFill>
              <a:schemeClr val="bg1"/>
            </a:solidFill>
          </a:ln>
        </p:spPr>
      </p:pic>
      <p:sp>
        <p:nvSpPr>
          <p:cNvPr id="12" name="TextBox 11">
            <a:extLst>
              <a:ext uri="{FF2B5EF4-FFF2-40B4-BE49-F238E27FC236}">
                <a16:creationId xmlns:a16="http://schemas.microsoft.com/office/drawing/2014/main" id="{5EF1A28B-BE10-41A7-A5E6-19D372868315}"/>
              </a:ext>
            </a:extLst>
          </p:cNvPr>
          <p:cNvSpPr txBox="1"/>
          <p:nvPr/>
        </p:nvSpPr>
        <p:spPr>
          <a:xfrm>
            <a:off x="155002" y="799386"/>
            <a:ext cx="7107433" cy="1569660"/>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You could use newspaper, paper plate edging, paper straws, string, oranges bag. What </a:t>
            </a:r>
            <a:r>
              <a:rPr lang="en-GB" sz="1600" b="1" dirty="0">
                <a:solidFill>
                  <a:srgbClr val="002060"/>
                </a:solidFill>
              </a:rPr>
              <a:t>textures</a:t>
            </a:r>
            <a:r>
              <a:rPr lang="en-GB" sz="1600" dirty="0">
                <a:solidFill>
                  <a:srgbClr val="002060"/>
                </a:solidFill>
              </a:rPr>
              <a:t> or </a:t>
            </a:r>
            <a:r>
              <a:rPr lang="en-GB" sz="1600" b="1" dirty="0">
                <a:solidFill>
                  <a:srgbClr val="002060"/>
                </a:solidFill>
              </a:rPr>
              <a:t>patterns</a:t>
            </a:r>
            <a:r>
              <a:rPr lang="en-GB" sz="1600" dirty="0">
                <a:solidFill>
                  <a:srgbClr val="002060"/>
                </a:solidFill>
              </a:rPr>
              <a:t> can you make? I used the patterned side of an old envelope; you can make a variety of textures with one material. You don’t need to get fancy materials – be imaginative and recycle. Please ask permission before cutting anything up</a:t>
            </a:r>
          </a:p>
        </p:txBody>
      </p:sp>
    </p:spTree>
    <p:extLst>
      <p:ext uri="{BB962C8B-B14F-4D97-AF65-F5344CB8AC3E}">
        <p14:creationId xmlns:p14="http://schemas.microsoft.com/office/powerpoint/2010/main" val="332344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ood&#10;&#10;Description automatically generated">
            <a:extLst>
              <a:ext uri="{FF2B5EF4-FFF2-40B4-BE49-F238E27FC236}">
                <a16:creationId xmlns:a16="http://schemas.microsoft.com/office/drawing/2014/main" id="{24AA1F15-B6CA-460F-B645-2FC5E40C79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6797335" y="2269888"/>
            <a:ext cx="2113118" cy="4351338"/>
          </a:xfrm>
          <a:ln>
            <a:solidFill>
              <a:schemeClr val="bg1"/>
            </a:solidFill>
          </a:ln>
        </p:spPr>
      </p:pic>
      <p:pic>
        <p:nvPicPr>
          <p:cNvPr id="4" name="Picture 3" descr="A picture containing clothing, cake&#10;&#10;Description automatically generated">
            <a:extLst>
              <a:ext uri="{FF2B5EF4-FFF2-40B4-BE49-F238E27FC236}">
                <a16:creationId xmlns:a16="http://schemas.microsoft.com/office/drawing/2014/main" id="{BCC436C0-D599-412F-92AC-35E1A5122BDC}"/>
              </a:ext>
            </a:extLst>
          </p:cNvPr>
          <p:cNvPicPr>
            <a:picLocks noChangeAspect="1"/>
          </p:cNvPicPr>
          <p:nvPr/>
        </p:nvPicPr>
        <p:blipFill rotWithShape="1">
          <a:blip r:embed="rId3">
            <a:extLst>
              <a:ext uri="{28A0092B-C50C-407E-A947-70E740481C1C}">
                <a14:useLocalDpi xmlns:a14="http://schemas.microsoft.com/office/drawing/2010/main" val="0"/>
              </a:ext>
            </a:extLst>
          </a:blip>
          <a:srcRect t="7254" b="13459"/>
          <a:stretch/>
        </p:blipFill>
        <p:spPr>
          <a:xfrm>
            <a:off x="98920" y="440826"/>
            <a:ext cx="3559323" cy="5811274"/>
          </a:xfrm>
          <a:prstGeom prst="rect">
            <a:avLst/>
          </a:prstGeom>
          <a:ln>
            <a:solidFill>
              <a:schemeClr val="bg1"/>
            </a:solidFill>
          </a:ln>
        </p:spPr>
      </p:pic>
      <p:pic>
        <p:nvPicPr>
          <p:cNvPr id="5" name="Picture 4">
            <a:extLst>
              <a:ext uri="{FF2B5EF4-FFF2-40B4-BE49-F238E27FC236}">
                <a16:creationId xmlns:a16="http://schemas.microsoft.com/office/drawing/2014/main" id="{7A828662-734F-441C-9263-1D94D256CD10}"/>
              </a:ext>
            </a:extLst>
          </p:cNvPr>
          <p:cNvPicPr>
            <a:picLocks noChangeAspect="1"/>
          </p:cNvPicPr>
          <p:nvPr/>
        </p:nvPicPr>
        <p:blipFill rotWithShape="1">
          <a:blip r:embed="rId4">
            <a:extLst>
              <a:ext uri="{28A0092B-C50C-407E-A947-70E740481C1C}">
                <a14:useLocalDpi xmlns:a14="http://schemas.microsoft.com/office/drawing/2010/main" val="0"/>
              </a:ext>
            </a:extLst>
          </a:blip>
          <a:srcRect t="5712" r="60840" b="39500"/>
          <a:stretch/>
        </p:blipFill>
        <p:spPr>
          <a:xfrm>
            <a:off x="9863498" y="176752"/>
            <a:ext cx="2230226" cy="6425440"/>
          </a:xfrm>
          <a:prstGeom prst="rect">
            <a:avLst/>
          </a:prstGeom>
          <a:ln>
            <a:solidFill>
              <a:schemeClr val="bg1"/>
            </a:solidFill>
          </a:ln>
        </p:spPr>
      </p:pic>
      <p:sp>
        <p:nvSpPr>
          <p:cNvPr id="6" name="Title 1">
            <a:extLst>
              <a:ext uri="{FF2B5EF4-FFF2-40B4-BE49-F238E27FC236}">
                <a16:creationId xmlns:a16="http://schemas.microsoft.com/office/drawing/2014/main" id="{4DB58E0A-3A16-4C40-9586-E863CCE9F674}"/>
              </a:ext>
            </a:extLst>
          </p:cNvPr>
          <p:cNvSpPr txBox="1">
            <a:spLocks/>
          </p:cNvSpPr>
          <p:nvPr/>
        </p:nvSpPr>
        <p:spPr>
          <a:xfrm>
            <a:off x="4125167" y="255808"/>
            <a:ext cx="5362113" cy="609256"/>
          </a:xfrm>
          <a:prstGeom prst="rect">
            <a:avLst/>
          </a:prstGeom>
          <a:ln>
            <a:solidFill>
              <a:schemeClr val="bg1"/>
            </a:solidFill>
          </a:ln>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chemeClr val="tx1"/>
                </a:solidFill>
              </a:rPr>
              <a:t>Painted technique examples</a:t>
            </a:r>
          </a:p>
        </p:txBody>
      </p:sp>
      <p:sp>
        <p:nvSpPr>
          <p:cNvPr id="9" name="TextBox 8">
            <a:extLst>
              <a:ext uri="{FF2B5EF4-FFF2-40B4-BE49-F238E27FC236}">
                <a16:creationId xmlns:a16="http://schemas.microsoft.com/office/drawing/2014/main" id="{1E19F748-C8FC-4873-A6F5-C63960C6902B}"/>
              </a:ext>
            </a:extLst>
          </p:cNvPr>
          <p:cNvSpPr txBox="1"/>
          <p:nvPr/>
        </p:nvSpPr>
        <p:spPr>
          <a:xfrm>
            <a:off x="3103941" y="1028867"/>
            <a:ext cx="6616801" cy="1077218"/>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You could use paint and lentils/couscous/sand, try scrapping it printing, dabbing mixing it. What </a:t>
            </a:r>
            <a:r>
              <a:rPr lang="en-GB" sz="1600" b="1" dirty="0">
                <a:solidFill>
                  <a:srgbClr val="002060"/>
                </a:solidFill>
              </a:rPr>
              <a:t>textures</a:t>
            </a:r>
            <a:r>
              <a:rPr lang="en-GB" sz="1600" dirty="0">
                <a:solidFill>
                  <a:srgbClr val="002060"/>
                </a:solidFill>
              </a:rPr>
              <a:t> or </a:t>
            </a:r>
            <a:r>
              <a:rPr lang="en-GB" sz="1600" b="1" dirty="0">
                <a:solidFill>
                  <a:srgbClr val="002060"/>
                </a:solidFill>
              </a:rPr>
              <a:t>patterns</a:t>
            </a:r>
            <a:r>
              <a:rPr lang="en-GB" sz="1600" dirty="0">
                <a:solidFill>
                  <a:srgbClr val="002060"/>
                </a:solidFill>
              </a:rPr>
              <a:t> can you make? Please ask permission before using materials in your home or making a mess!</a:t>
            </a:r>
          </a:p>
        </p:txBody>
      </p:sp>
      <p:pic>
        <p:nvPicPr>
          <p:cNvPr id="10" name="Content Placeholder 4" descr="A picture containing table, food, white, yellow&#10;&#10;Description automatically generated">
            <a:extLst>
              <a:ext uri="{FF2B5EF4-FFF2-40B4-BE49-F238E27FC236}">
                <a16:creationId xmlns:a16="http://schemas.microsoft.com/office/drawing/2014/main" id="{0C54F633-A849-42A7-A881-29FF8CDDD195}"/>
              </a:ext>
            </a:extLst>
          </p:cNvPr>
          <p:cNvPicPr>
            <a:picLocks noChangeAspect="1"/>
          </p:cNvPicPr>
          <p:nvPr/>
        </p:nvPicPr>
        <p:blipFill rotWithShape="1">
          <a:blip r:embed="rId5">
            <a:extLst>
              <a:ext uri="{28A0092B-C50C-407E-A947-70E740481C1C}">
                <a14:useLocalDpi xmlns:a14="http://schemas.microsoft.com/office/drawing/2010/main" val="0"/>
              </a:ext>
            </a:extLst>
          </a:blip>
          <a:srcRect t="6043" b="11890"/>
          <a:stretch/>
        </p:blipFill>
        <p:spPr>
          <a:xfrm rot="16200000">
            <a:off x="3190074" y="3042850"/>
            <a:ext cx="4332302" cy="2666534"/>
          </a:xfrm>
          <a:prstGeom prst="rect">
            <a:avLst/>
          </a:prstGeom>
          <a:ln>
            <a:solidFill>
              <a:schemeClr val="bg1"/>
            </a:solidFill>
          </a:ln>
          <a:effectLst>
            <a:outerShdw blurRad="50800" dir="14400000">
              <a:srgbClr val="000000">
                <a:alpha val="40000"/>
              </a:srgbClr>
            </a:outerShdw>
          </a:effectLst>
        </p:spPr>
      </p:pic>
    </p:spTree>
    <p:extLst>
      <p:ext uri="{BB962C8B-B14F-4D97-AF65-F5344CB8AC3E}">
        <p14:creationId xmlns:p14="http://schemas.microsoft.com/office/powerpoint/2010/main" val="2425221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F39E5-8813-4784-BD0C-D7E2745F1DD9}"/>
              </a:ext>
            </a:extLst>
          </p:cNvPr>
          <p:cNvSpPr txBox="1"/>
          <p:nvPr/>
        </p:nvSpPr>
        <p:spPr>
          <a:xfrm>
            <a:off x="84566" y="1628310"/>
            <a:ext cx="6081426" cy="4955203"/>
          </a:xfrm>
          <a:prstGeom prst="rect">
            <a:avLst/>
          </a:prstGeom>
          <a:solidFill>
            <a:schemeClr val="accent2"/>
          </a:solidFill>
          <a:ln>
            <a:solidFill>
              <a:schemeClr val="bg1"/>
            </a:solidFill>
          </a:ln>
        </p:spPr>
        <p:txBody>
          <a:bodyPr wrap="square" rtlCol="0">
            <a:spAutoFit/>
          </a:bodyPr>
          <a:lstStyle/>
          <a:p>
            <a:r>
              <a:rPr lang="en-GB" sz="1600" b="1" dirty="0">
                <a:solidFill>
                  <a:schemeClr val="bg1"/>
                </a:solidFill>
              </a:rPr>
              <a:t>Task 1-</a:t>
            </a:r>
            <a:endParaRPr lang="en-GB" sz="1600" dirty="0">
              <a:solidFill>
                <a:schemeClr val="bg1"/>
              </a:solidFill>
            </a:endParaRPr>
          </a:p>
          <a:p>
            <a:pPr marL="342900" indent="-342900">
              <a:buAutoNum type="alphaLcParenR"/>
            </a:pPr>
            <a:r>
              <a:rPr lang="en-GB" sz="1600" dirty="0">
                <a:solidFill>
                  <a:schemeClr val="bg1"/>
                </a:solidFill>
              </a:rPr>
              <a:t>Using the two largest areas of a cereal box cut out 8 equal squares/rectangles to create your texture book</a:t>
            </a:r>
          </a:p>
          <a:p>
            <a:pPr marL="342900" indent="-342900">
              <a:buAutoNum type="alphaLcParenR"/>
            </a:pPr>
            <a:endParaRPr lang="en-GB" sz="1600" dirty="0">
              <a:solidFill>
                <a:schemeClr val="bg1"/>
              </a:solidFill>
            </a:endParaRPr>
          </a:p>
          <a:p>
            <a:r>
              <a:rPr lang="en-GB" sz="1600" dirty="0">
                <a:solidFill>
                  <a:schemeClr val="bg1"/>
                </a:solidFill>
              </a:rPr>
              <a:t>b) Create 4 cards of painterly textures, </a:t>
            </a:r>
            <a:r>
              <a:rPr lang="en-GB" sz="1200" i="1" dirty="0">
                <a:solidFill>
                  <a:schemeClr val="bg1"/>
                </a:solidFill>
              </a:rPr>
              <a:t>you can use paint or google alternatives if you don't have any. Household emulsion or a strong mix of coffee and water might give good results (ask permission) </a:t>
            </a:r>
            <a:r>
              <a:rPr lang="en-GB" sz="1600" dirty="0">
                <a:solidFill>
                  <a:schemeClr val="bg1"/>
                </a:solidFill>
              </a:rPr>
              <a:t>and 4 cards of paper/string textures.</a:t>
            </a:r>
          </a:p>
          <a:p>
            <a:endParaRPr lang="en-GB" sz="1600" dirty="0">
              <a:solidFill>
                <a:schemeClr val="bg1"/>
              </a:solidFill>
            </a:endParaRPr>
          </a:p>
          <a:p>
            <a:r>
              <a:rPr lang="en-GB" sz="1600" dirty="0">
                <a:solidFill>
                  <a:schemeClr val="bg1"/>
                </a:solidFill>
              </a:rPr>
              <a:t>c) Once completed and dry, use tape to stick them together. Ensure you leave a gap between them or the book will not fold up.</a:t>
            </a:r>
          </a:p>
          <a:p>
            <a:endParaRPr lang="en-GB" sz="1600" dirty="0">
              <a:solidFill>
                <a:schemeClr val="bg1"/>
              </a:solidFill>
            </a:endParaRPr>
          </a:p>
          <a:p>
            <a:r>
              <a:rPr lang="en-GB" sz="1600" dirty="0">
                <a:solidFill>
                  <a:schemeClr val="bg1"/>
                </a:solidFill>
              </a:rPr>
              <a:t>d) Take a photo of your texture book and </a:t>
            </a:r>
            <a:r>
              <a:rPr lang="en-GB" sz="1600" u="sng" dirty="0">
                <a:solidFill>
                  <a:schemeClr val="bg1"/>
                </a:solidFill>
              </a:rPr>
              <a:t>email it to me with your name and form.</a:t>
            </a:r>
            <a:r>
              <a:rPr lang="en-GB" sz="1600" dirty="0">
                <a:solidFill>
                  <a:schemeClr val="bg1"/>
                </a:solidFill>
              </a:rPr>
              <a:t> (as above). Keep it to show in the next online art lesson in two weeks time.</a:t>
            </a:r>
          </a:p>
          <a:p>
            <a:endParaRPr lang="en-GB" sz="1600" dirty="0">
              <a:solidFill>
                <a:schemeClr val="bg1"/>
              </a:solidFill>
            </a:endParaRPr>
          </a:p>
          <a:p>
            <a:r>
              <a:rPr lang="en-GB" sz="1600" b="1" dirty="0">
                <a:solidFill>
                  <a:schemeClr val="bg1"/>
                </a:solidFill>
              </a:rPr>
              <a:t>Challenge:</a:t>
            </a:r>
          </a:p>
          <a:p>
            <a:r>
              <a:rPr lang="en-GB" sz="1600" dirty="0">
                <a:solidFill>
                  <a:schemeClr val="bg1"/>
                </a:solidFill>
              </a:rPr>
              <a:t>You could use the back of the book to do more textures, so it becomes double-sided. The more the better! </a:t>
            </a:r>
          </a:p>
        </p:txBody>
      </p:sp>
      <p:pic>
        <p:nvPicPr>
          <p:cNvPr id="3" name="Picture 2" descr="A close up of a piece of paper&#10;&#10;Description automatically generated">
            <a:extLst>
              <a:ext uri="{FF2B5EF4-FFF2-40B4-BE49-F238E27FC236}">
                <a16:creationId xmlns:a16="http://schemas.microsoft.com/office/drawing/2014/main" id="{30062554-1FE2-4C60-921A-806912D1F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870" y="1920634"/>
            <a:ext cx="3208069" cy="2406053"/>
          </a:xfrm>
          <a:prstGeom prst="rect">
            <a:avLst/>
          </a:prstGeom>
          <a:ln>
            <a:solidFill>
              <a:schemeClr val="bg1"/>
            </a:solidFill>
          </a:ln>
        </p:spPr>
      </p:pic>
      <p:sp>
        <p:nvSpPr>
          <p:cNvPr id="11" name="Title 1">
            <a:extLst>
              <a:ext uri="{FF2B5EF4-FFF2-40B4-BE49-F238E27FC236}">
                <a16:creationId xmlns:a16="http://schemas.microsoft.com/office/drawing/2014/main" id="{F8C411B7-8592-4A97-956E-12E976D55693}"/>
              </a:ext>
            </a:extLst>
          </p:cNvPr>
          <p:cNvSpPr>
            <a:spLocks noGrp="1"/>
          </p:cNvSpPr>
          <p:nvPr>
            <p:ph type="title"/>
          </p:nvPr>
        </p:nvSpPr>
        <p:spPr>
          <a:xfrm>
            <a:off x="186210" y="217485"/>
            <a:ext cx="2201884" cy="1229575"/>
          </a:xfrm>
        </p:spPr>
        <p:txBody>
          <a:bodyPr>
            <a:normAutofit fontScale="90000"/>
          </a:bodyPr>
          <a:lstStyle/>
          <a:p>
            <a:r>
              <a:rPr lang="en-GB" dirty="0"/>
              <a:t>Texture book</a:t>
            </a:r>
          </a:p>
        </p:txBody>
      </p:sp>
      <p:cxnSp>
        <p:nvCxnSpPr>
          <p:cNvPr id="14" name="Straight Arrow Connector 13">
            <a:extLst>
              <a:ext uri="{FF2B5EF4-FFF2-40B4-BE49-F238E27FC236}">
                <a16:creationId xmlns:a16="http://schemas.microsoft.com/office/drawing/2014/main" id="{E411A26E-763B-4272-B8F8-A90259D86DC8}"/>
              </a:ext>
            </a:extLst>
          </p:cNvPr>
          <p:cNvCxnSpPr>
            <a:cxnSpLocks/>
          </p:cNvCxnSpPr>
          <p:nvPr/>
        </p:nvCxnSpPr>
        <p:spPr>
          <a:xfrm>
            <a:off x="5997891" y="2956633"/>
            <a:ext cx="221395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wooden table&#10;&#10;Description automatically generated">
            <a:extLst>
              <a:ext uri="{FF2B5EF4-FFF2-40B4-BE49-F238E27FC236}">
                <a16:creationId xmlns:a16="http://schemas.microsoft.com/office/drawing/2014/main" id="{54D59886-9325-4F8C-B579-3CEEA7315C60}"/>
              </a:ext>
            </a:extLst>
          </p:cNvPr>
          <p:cNvPicPr>
            <a:picLocks noChangeAspect="1"/>
          </p:cNvPicPr>
          <p:nvPr/>
        </p:nvPicPr>
        <p:blipFill rotWithShape="1">
          <a:blip r:embed="rId3">
            <a:extLst>
              <a:ext uri="{28A0092B-C50C-407E-A947-70E740481C1C}">
                <a14:useLocalDpi xmlns:a14="http://schemas.microsoft.com/office/drawing/2010/main" val="0"/>
              </a:ext>
            </a:extLst>
          </a:blip>
          <a:srcRect t="18894" b="15167"/>
          <a:stretch/>
        </p:blipFill>
        <p:spPr>
          <a:xfrm>
            <a:off x="1956870" y="217485"/>
            <a:ext cx="3041173" cy="1503974"/>
          </a:xfrm>
          <a:prstGeom prst="rect">
            <a:avLst/>
          </a:prstGeom>
          <a:ln>
            <a:solidFill>
              <a:schemeClr val="bg1"/>
            </a:solidFill>
          </a:ln>
        </p:spPr>
      </p:pic>
      <p:pic>
        <p:nvPicPr>
          <p:cNvPr id="17" name="Picture 16" descr="A picture containing fabric, rug&#10;&#10;Description automatically generated">
            <a:extLst>
              <a:ext uri="{FF2B5EF4-FFF2-40B4-BE49-F238E27FC236}">
                <a16:creationId xmlns:a16="http://schemas.microsoft.com/office/drawing/2014/main" id="{52502D45-6E98-4B39-BE6B-FB0F14431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692" y="4370220"/>
            <a:ext cx="3141458" cy="2356094"/>
          </a:xfrm>
          <a:prstGeom prst="rect">
            <a:avLst/>
          </a:prstGeom>
          <a:ln>
            <a:solidFill>
              <a:schemeClr val="bg1"/>
            </a:solidFill>
          </a:ln>
        </p:spPr>
      </p:pic>
      <p:cxnSp>
        <p:nvCxnSpPr>
          <p:cNvPr id="19" name="Straight Arrow Connector 18">
            <a:extLst>
              <a:ext uri="{FF2B5EF4-FFF2-40B4-BE49-F238E27FC236}">
                <a16:creationId xmlns:a16="http://schemas.microsoft.com/office/drawing/2014/main" id="{0B257718-3D57-4B78-8D04-5F499A9725E0}"/>
              </a:ext>
            </a:extLst>
          </p:cNvPr>
          <p:cNvCxnSpPr>
            <a:cxnSpLocks/>
          </p:cNvCxnSpPr>
          <p:nvPr/>
        </p:nvCxnSpPr>
        <p:spPr>
          <a:xfrm>
            <a:off x="7315199" y="3754339"/>
            <a:ext cx="0" cy="78585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E82F4E6-1447-478F-9107-A23C9358F451}"/>
              </a:ext>
            </a:extLst>
          </p:cNvPr>
          <p:cNvCxnSpPr>
            <a:cxnSpLocks/>
          </p:cNvCxnSpPr>
          <p:nvPr/>
        </p:nvCxnSpPr>
        <p:spPr>
          <a:xfrm>
            <a:off x="8879079" y="3754339"/>
            <a:ext cx="0" cy="78585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14E3D2-9EBB-43D9-B4DC-00F5199CC6CA}"/>
              </a:ext>
            </a:extLst>
          </p:cNvPr>
          <p:cNvCxnSpPr>
            <a:cxnSpLocks/>
          </p:cNvCxnSpPr>
          <p:nvPr/>
        </p:nvCxnSpPr>
        <p:spPr>
          <a:xfrm flipV="1">
            <a:off x="5894773" y="4540189"/>
            <a:ext cx="944413" cy="1472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indoor, table, food, yellow&#10;&#10;Description automatically generated">
            <a:extLst>
              <a:ext uri="{FF2B5EF4-FFF2-40B4-BE49-F238E27FC236}">
                <a16:creationId xmlns:a16="http://schemas.microsoft.com/office/drawing/2014/main" id="{B1D6ED48-F368-4170-8EA6-5C807384EBB5}"/>
              </a:ext>
            </a:extLst>
          </p:cNvPr>
          <p:cNvPicPr>
            <a:picLocks noChangeAspect="1"/>
          </p:cNvPicPr>
          <p:nvPr/>
        </p:nvPicPr>
        <p:blipFill rotWithShape="1">
          <a:blip r:embed="rId5">
            <a:extLst>
              <a:ext uri="{28A0092B-C50C-407E-A947-70E740481C1C}">
                <a14:useLocalDpi xmlns:a14="http://schemas.microsoft.com/office/drawing/2010/main" val="0"/>
              </a:ext>
            </a:extLst>
          </a:blip>
          <a:srcRect l="8238" t="14672" b="8212"/>
          <a:stretch/>
        </p:blipFill>
        <p:spPr>
          <a:xfrm>
            <a:off x="8070421" y="131686"/>
            <a:ext cx="2769204" cy="1745415"/>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5EA6380A-9895-45E7-B037-24399D90998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4233" b="4064"/>
          <a:stretch/>
        </p:blipFill>
        <p:spPr>
          <a:xfrm>
            <a:off x="5359820" y="85972"/>
            <a:ext cx="2576832" cy="1772264"/>
          </a:xfrm>
          <a:prstGeom prst="rect">
            <a:avLst/>
          </a:prstGeom>
        </p:spPr>
      </p:pic>
      <p:cxnSp>
        <p:nvCxnSpPr>
          <p:cNvPr id="13" name="Straight Arrow Connector 12">
            <a:extLst>
              <a:ext uri="{FF2B5EF4-FFF2-40B4-BE49-F238E27FC236}">
                <a16:creationId xmlns:a16="http://schemas.microsoft.com/office/drawing/2014/main" id="{08CE5AE3-1628-4373-A3BF-C1D9827A8604}"/>
              </a:ext>
            </a:extLst>
          </p:cNvPr>
          <p:cNvCxnSpPr>
            <a:cxnSpLocks/>
          </p:cNvCxnSpPr>
          <p:nvPr/>
        </p:nvCxnSpPr>
        <p:spPr>
          <a:xfrm flipV="1">
            <a:off x="4998043" y="1265066"/>
            <a:ext cx="2052320" cy="11276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24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39A645-D94F-4C9D-8E5C-06293532841F}"/>
              </a:ext>
            </a:extLst>
          </p:cNvPr>
          <p:cNvSpPr txBox="1"/>
          <p:nvPr/>
        </p:nvSpPr>
        <p:spPr>
          <a:xfrm>
            <a:off x="3374292" y="2862898"/>
            <a:ext cx="5041575" cy="369332"/>
          </a:xfrm>
          <a:prstGeom prst="rect">
            <a:avLst/>
          </a:prstGeom>
          <a:solidFill>
            <a:schemeClr val="accent1"/>
          </a:solidFill>
          <a:ln>
            <a:solidFill>
              <a:schemeClr val="tx1"/>
            </a:solidFill>
          </a:ln>
        </p:spPr>
        <p:txBody>
          <a:bodyPr wrap="square" rtlCol="0">
            <a:spAutoFit/>
          </a:bodyPr>
          <a:lstStyle/>
          <a:p>
            <a:r>
              <a:rPr lang="en-GB" dirty="0"/>
              <a:t>Work for two weeks beginning – Thursday 2</a:t>
            </a:r>
            <a:r>
              <a:rPr lang="en-GB" baseline="30000" dirty="0"/>
              <a:t>nd</a:t>
            </a:r>
            <a:r>
              <a:rPr lang="en-GB" dirty="0"/>
              <a:t> July</a:t>
            </a:r>
          </a:p>
        </p:txBody>
      </p:sp>
    </p:spTree>
    <p:extLst>
      <p:ext uri="{BB962C8B-B14F-4D97-AF65-F5344CB8AC3E}">
        <p14:creationId xmlns:p14="http://schemas.microsoft.com/office/powerpoint/2010/main" val="84285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08AED1-BC68-47DB-AC5A-3C8A841798FF}"/>
              </a:ext>
            </a:extLst>
          </p:cNvPr>
          <p:cNvPicPr>
            <a:picLocks noChangeAspect="1"/>
          </p:cNvPicPr>
          <p:nvPr/>
        </p:nvPicPr>
        <p:blipFill rotWithShape="1">
          <a:blip r:embed="rId2"/>
          <a:srcRect t="5857" b="53716"/>
          <a:stretch/>
        </p:blipFill>
        <p:spPr>
          <a:xfrm>
            <a:off x="220480" y="4535086"/>
            <a:ext cx="3702850" cy="2116463"/>
          </a:xfrm>
          <a:prstGeom prst="rect">
            <a:avLst/>
          </a:prstGeom>
          <a:ln>
            <a:solidFill>
              <a:schemeClr val="tx1"/>
            </a:solidFill>
          </a:ln>
        </p:spPr>
      </p:pic>
      <p:pic>
        <p:nvPicPr>
          <p:cNvPr id="7" name="Picture 6" descr="A picture containing indoor, small, room, sitting&#10;&#10;Description automatically generated">
            <a:extLst>
              <a:ext uri="{FF2B5EF4-FFF2-40B4-BE49-F238E27FC236}">
                <a16:creationId xmlns:a16="http://schemas.microsoft.com/office/drawing/2014/main" id="{96633633-5DA3-43E8-B4CA-BBE77E54B57A}"/>
              </a:ext>
            </a:extLst>
          </p:cNvPr>
          <p:cNvPicPr>
            <a:picLocks noChangeAspect="1"/>
          </p:cNvPicPr>
          <p:nvPr/>
        </p:nvPicPr>
        <p:blipFill rotWithShape="1">
          <a:blip r:embed="rId3">
            <a:extLst>
              <a:ext uri="{28A0092B-C50C-407E-A947-70E740481C1C}">
                <a14:useLocalDpi xmlns:a14="http://schemas.microsoft.com/office/drawing/2010/main" val="0"/>
              </a:ext>
            </a:extLst>
          </a:blip>
          <a:srcRect t="13225" b="38363"/>
          <a:stretch/>
        </p:blipFill>
        <p:spPr>
          <a:xfrm>
            <a:off x="220480" y="2485894"/>
            <a:ext cx="5471940" cy="1986800"/>
          </a:xfrm>
          <a:prstGeom prst="rect">
            <a:avLst/>
          </a:prstGeom>
          <a:ln>
            <a:solidFill>
              <a:schemeClr val="tx1"/>
            </a:solidFill>
          </a:ln>
        </p:spPr>
      </p:pic>
      <p:sp>
        <p:nvSpPr>
          <p:cNvPr id="4" name="TextBox 3">
            <a:extLst>
              <a:ext uri="{FF2B5EF4-FFF2-40B4-BE49-F238E27FC236}">
                <a16:creationId xmlns:a16="http://schemas.microsoft.com/office/drawing/2014/main" id="{39C083FE-9F20-4468-BD36-02EA7A9CD08E}"/>
              </a:ext>
            </a:extLst>
          </p:cNvPr>
          <p:cNvSpPr txBox="1"/>
          <p:nvPr/>
        </p:nvSpPr>
        <p:spPr>
          <a:xfrm>
            <a:off x="99127" y="181631"/>
            <a:ext cx="11652605" cy="584775"/>
          </a:xfrm>
          <a:prstGeom prst="rect">
            <a:avLst/>
          </a:prstGeom>
          <a:solidFill>
            <a:schemeClr val="accent1"/>
          </a:solidFill>
          <a:ln>
            <a:solidFill>
              <a:schemeClr val="bg1"/>
            </a:solidFill>
          </a:ln>
        </p:spPr>
        <p:txBody>
          <a:bodyPr wrap="square" rtlCol="0">
            <a:spAutoFit/>
          </a:bodyPr>
          <a:lstStyle/>
          <a:p>
            <a:pPr algn="just"/>
            <a:r>
              <a:rPr lang="en-GB" sz="1600" dirty="0"/>
              <a:t>During the past two weeks you have created some great texture books using painterly and papery techniques, here are some examples…well done if yours is below.</a:t>
            </a:r>
          </a:p>
        </p:txBody>
      </p:sp>
      <p:pic>
        <p:nvPicPr>
          <p:cNvPr id="9" name="Picture 8" descr="A picture containing indoor, table, small, food&#10;&#10;Description automatically generated">
            <a:extLst>
              <a:ext uri="{FF2B5EF4-FFF2-40B4-BE49-F238E27FC236}">
                <a16:creationId xmlns:a16="http://schemas.microsoft.com/office/drawing/2014/main" id="{FD879B21-B21F-4985-B43C-74FB590A3B12}"/>
              </a:ext>
            </a:extLst>
          </p:cNvPr>
          <p:cNvPicPr>
            <a:picLocks noChangeAspect="1"/>
          </p:cNvPicPr>
          <p:nvPr/>
        </p:nvPicPr>
        <p:blipFill rotWithShape="1">
          <a:blip r:embed="rId4">
            <a:extLst>
              <a:ext uri="{28A0092B-C50C-407E-A947-70E740481C1C}">
                <a14:useLocalDpi xmlns:a14="http://schemas.microsoft.com/office/drawing/2010/main" val="0"/>
              </a:ext>
            </a:extLst>
          </a:blip>
          <a:srcRect t="14897" b="45487"/>
          <a:stretch/>
        </p:blipFill>
        <p:spPr>
          <a:xfrm>
            <a:off x="5642531" y="2394913"/>
            <a:ext cx="6467877" cy="1921729"/>
          </a:xfrm>
          <a:prstGeom prst="rect">
            <a:avLst/>
          </a:prstGeom>
          <a:ln>
            <a:solidFill>
              <a:schemeClr val="tx1"/>
            </a:solidFill>
          </a:ln>
        </p:spPr>
      </p:pic>
      <p:pic>
        <p:nvPicPr>
          <p:cNvPr id="11" name="Picture 10" descr="A picture containing building, table, floor, wooden&#10;&#10;Description automatically generated">
            <a:extLst>
              <a:ext uri="{FF2B5EF4-FFF2-40B4-BE49-F238E27FC236}">
                <a16:creationId xmlns:a16="http://schemas.microsoft.com/office/drawing/2014/main" id="{8445B1F7-A8A2-4831-9F28-9B14C1D8E530}"/>
              </a:ext>
            </a:extLst>
          </p:cNvPr>
          <p:cNvPicPr>
            <a:picLocks noChangeAspect="1"/>
          </p:cNvPicPr>
          <p:nvPr/>
        </p:nvPicPr>
        <p:blipFill rotWithShape="1">
          <a:blip r:embed="rId5">
            <a:extLst>
              <a:ext uri="{28A0092B-C50C-407E-A947-70E740481C1C}">
                <a14:useLocalDpi xmlns:a14="http://schemas.microsoft.com/office/drawing/2010/main" val="0"/>
              </a:ext>
            </a:extLst>
          </a:blip>
          <a:srcRect b="50998"/>
          <a:stretch/>
        </p:blipFill>
        <p:spPr>
          <a:xfrm>
            <a:off x="6654833" y="807600"/>
            <a:ext cx="5372608" cy="1480873"/>
          </a:xfrm>
          <a:prstGeom prst="rect">
            <a:avLst/>
          </a:prstGeom>
          <a:ln>
            <a:solidFill>
              <a:schemeClr val="tx1"/>
            </a:solidFill>
          </a:ln>
        </p:spPr>
      </p:pic>
      <p:pic>
        <p:nvPicPr>
          <p:cNvPr id="12" name="Picture 11">
            <a:extLst>
              <a:ext uri="{FF2B5EF4-FFF2-40B4-BE49-F238E27FC236}">
                <a16:creationId xmlns:a16="http://schemas.microsoft.com/office/drawing/2014/main" id="{C4923BCC-82BB-4B5B-B599-31EC2CFFE5C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35960" t="42416" r="44173" b="41207"/>
          <a:stretch/>
        </p:blipFill>
        <p:spPr>
          <a:xfrm rot="10800000">
            <a:off x="220481" y="889204"/>
            <a:ext cx="3194487" cy="1481242"/>
          </a:xfrm>
          <a:prstGeom prst="rect">
            <a:avLst/>
          </a:prstGeom>
          <a:ln>
            <a:solidFill>
              <a:schemeClr val="tx1"/>
            </a:solidFill>
          </a:ln>
        </p:spPr>
      </p:pic>
      <p:pic>
        <p:nvPicPr>
          <p:cNvPr id="13" name="Picture 12">
            <a:extLst>
              <a:ext uri="{FF2B5EF4-FFF2-40B4-BE49-F238E27FC236}">
                <a16:creationId xmlns:a16="http://schemas.microsoft.com/office/drawing/2014/main" id="{3C8E7B3B-BB03-4D6F-9676-C62FD706CE33}"/>
              </a:ext>
            </a:extLst>
          </p:cNvPr>
          <p:cNvPicPr>
            <a:picLocks noChangeAspect="1"/>
          </p:cNvPicPr>
          <p:nvPr/>
        </p:nvPicPr>
        <p:blipFill rotWithShape="1">
          <a:blip r:embed="rId8">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rcRect l="35881" t="71849" r="43093" b="13974"/>
          <a:stretch/>
        </p:blipFill>
        <p:spPr>
          <a:xfrm rot="10800000">
            <a:off x="3409125" y="941899"/>
            <a:ext cx="3251551" cy="1233213"/>
          </a:xfrm>
          <a:prstGeom prst="rect">
            <a:avLst/>
          </a:prstGeom>
          <a:ln>
            <a:solidFill>
              <a:schemeClr val="tx1"/>
            </a:solidFill>
          </a:ln>
        </p:spPr>
      </p:pic>
      <p:pic>
        <p:nvPicPr>
          <p:cNvPr id="2" name="Picture 1">
            <a:extLst>
              <a:ext uri="{FF2B5EF4-FFF2-40B4-BE49-F238E27FC236}">
                <a16:creationId xmlns:a16="http://schemas.microsoft.com/office/drawing/2014/main" id="{6B317174-48AA-40FB-8564-33BBE479233C}"/>
              </a:ext>
            </a:extLst>
          </p:cNvPr>
          <p:cNvPicPr>
            <a:picLocks noChangeAspect="1"/>
          </p:cNvPicPr>
          <p:nvPr/>
        </p:nvPicPr>
        <p:blipFill rotWithShape="1">
          <a:blip r:embed="rId9"/>
          <a:srcRect l="36663" t="27177" r="2349" b="40112"/>
          <a:stretch/>
        </p:blipFill>
        <p:spPr>
          <a:xfrm>
            <a:off x="6654833" y="4031784"/>
            <a:ext cx="5316687" cy="1604021"/>
          </a:xfrm>
          <a:prstGeom prst="rect">
            <a:avLst/>
          </a:prstGeom>
          <a:ln>
            <a:solidFill>
              <a:schemeClr val="tx1"/>
            </a:solidFill>
          </a:ln>
        </p:spPr>
      </p:pic>
      <p:pic>
        <p:nvPicPr>
          <p:cNvPr id="3" name="Picture 2">
            <a:extLst>
              <a:ext uri="{FF2B5EF4-FFF2-40B4-BE49-F238E27FC236}">
                <a16:creationId xmlns:a16="http://schemas.microsoft.com/office/drawing/2014/main" id="{ABE02825-FB79-41E7-98D7-6EDA06BBE57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20000"/>
                    </a14:imgEffect>
                  </a14:imgLayer>
                </a14:imgProps>
              </a:ext>
            </a:extLst>
          </a:blip>
          <a:srcRect l="35666" t="28835" r="1793" b="48230"/>
          <a:stretch/>
        </p:blipFill>
        <p:spPr>
          <a:xfrm>
            <a:off x="4012124" y="5408246"/>
            <a:ext cx="6629816" cy="1367548"/>
          </a:xfrm>
          <a:prstGeom prst="rect">
            <a:avLst/>
          </a:prstGeom>
          <a:ln>
            <a:solidFill>
              <a:schemeClr val="tx1"/>
            </a:solidFill>
          </a:ln>
        </p:spPr>
      </p:pic>
    </p:spTree>
    <p:extLst>
      <p:ext uri="{BB962C8B-B14F-4D97-AF65-F5344CB8AC3E}">
        <p14:creationId xmlns:p14="http://schemas.microsoft.com/office/powerpoint/2010/main" val="3248045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4" descr="A close up of a piece of paper&#10;&#10;Description automatically generated">
            <a:extLst>
              <a:ext uri="{FF2B5EF4-FFF2-40B4-BE49-F238E27FC236}">
                <a16:creationId xmlns:a16="http://schemas.microsoft.com/office/drawing/2014/main" id="{3216677A-DA3E-44DC-8533-BC748B386B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485843" y="2888730"/>
            <a:ext cx="4742026" cy="3556520"/>
          </a:xfrm>
          <a:ln>
            <a:solidFill>
              <a:schemeClr val="tx1"/>
            </a:solidFill>
          </a:ln>
        </p:spPr>
      </p:pic>
      <p:sp>
        <p:nvSpPr>
          <p:cNvPr id="2" name="Title 1">
            <a:extLst>
              <a:ext uri="{FF2B5EF4-FFF2-40B4-BE49-F238E27FC236}">
                <a16:creationId xmlns:a16="http://schemas.microsoft.com/office/drawing/2014/main" id="{6E35EC82-55F0-40DB-9A4A-69DC1E39DC29}"/>
              </a:ext>
            </a:extLst>
          </p:cNvPr>
          <p:cNvSpPr>
            <a:spLocks noGrp="1"/>
          </p:cNvSpPr>
          <p:nvPr>
            <p:ph type="title"/>
          </p:nvPr>
        </p:nvSpPr>
        <p:spPr>
          <a:xfrm>
            <a:off x="257174" y="250825"/>
            <a:ext cx="5429251" cy="701675"/>
          </a:xfrm>
          <a:solidFill>
            <a:schemeClr val="accent1"/>
          </a:solidFill>
          <a:ln>
            <a:solidFill>
              <a:schemeClr val="tx1"/>
            </a:solidFill>
          </a:ln>
        </p:spPr>
        <p:txBody>
          <a:bodyPr>
            <a:normAutofit fontScale="90000"/>
          </a:bodyPr>
          <a:lstStyle/>
          <a:p>
            <a:r>
              <a:rPr lang="en-GB" dirty="0"/>
              <a:t>Lesson 2 : Lockdown map</a:t>
            </a:r>
          </a:p>
        </p:txBody>
      </p:sp>
      <p:sp>
        <p:nvSpPr>
          <p:cNvPr id="6" name="TextBox 5">
            <a:extLst>
              <a:ext uri="{FF2B5EF4-FFF2-40B4-BE49-F238E27FC236}">
                <a16:creationId xmlns:a16="http://schemas.microsoft.com/office/drawing/2014/main" id="{24353E98-51A1-4ED4-BB5F-C12041B63C69}"/>
              </a:ext>
            </a:extLst>
          </p:cNvPr>
          <p:cNvSpPr txBox="1"/>
          <p:nvPr/>
        </p:nvSpPr>
        <p:spPr>
          <a:xfrm>
            <a:off x="257175" y="1056561"/>
            <a:ext cx="7107433" cy="2308324"/>
          </a:xfrm>
          <a:prstGeom prst="rect">
            <a:avLst/>
          </a:prstGeom>
          <a:solidFill>
            <a:schemeClr val="accent1">
              <a:lumMod val="40000"/>
              <a:lumOff val="60000"/>
            </a:schemeClr>
          </a:solidFill>
          <a:ln>
            <a:solidFill>
              <a:schemeClr val="tx1"/>
            </a:solidFill>
          </a:ln>
        </p:spPr>
        <p:txBody>
          <a:bodyPr wrap="square" rtlCol="0">
            <a:spAutoFit/>
          </a:bodyPr>
          <a:lstStyle/>
          <a:p>
            <a:pPr algn="just"/>
            <a:r>
              <a:rPr lang="en-GB" sz="1600" dirty="0">
                <a:solidFill>
                  <a:srgbClr val="002060"/>
                </a:solidFill>
              </a:rPr>
              <a:t>Using the imaginative paper techniques you have used for your texture book; you are going to make a </a:t>
            </a:r>
            <a:r>
              <a:rPr lang="en-GB" sz="1600" b="1" dirty="0">
                <a:solidFill>
                  <a:srgbClr val="002060"/>
                </a:solidFill>
              </a:rPr>
              <a:t>‘Lockdown map’. </a:t>
            </a:r>
            <a:r>
              <a:rPr lang="en-GB" sz="1600" dirty="0">
                <a:solidFill>
                  <a:srgbClr val="002060"/>
                </a:solidFill>
              </a:rPr>
              <a:t>The graphic designer Isaac Tobin uses collage and interesting ways of layering papers and materials together to make subtle images.</a:t>
            </a:r>
          </a:p>
          <a:p>
            <a:pPr algn="just"/>
            <a:endParaRPr lang="en-GB" sz="1600" dirty="0">
              <a:solidFill>
                <a:srgbClr val="002060"/>
              </a:solidFill>
            </a:endParaRPr>
          </a:p>
          <a:p>
            <a:pPr algn="just"/>
            <a:r>
              <a:rPr lang="en-GB" sz="1600" b="1" dirty="0">
                <a:solidFill>
                  <a:srgbClr val="002060"/>
                </a:solidFill>
              </a:rPr>
              <a:t>You could use; </a:t>
            </a:r>
            <a:r>
              <a:rPr lang="en-GB" sz="1600" dirty="0">
                <a:solidFill>
                  <a:srgbClr val="002060"/>
                </a:solidFill>
              </a:rPr>
              <a:t>newspaper, sandpaper, paper plate edging, paper straws, maths paper, string, empty dried out teabags!, envelopes, crosswords, tin foil. You don’t need to get fancy materials – be imaginative and recycle. Please ask permission before cutting anything up</a:t>
            </a:r>
          </a:p>
        </p:txBody>
      </p:sp>
      <p:pic>
        <p:nvPicPr>
          <p:cNvPr id="7" name="Picture 2" descr="Sketchbooks and Drawings : Isaac Tobin | Sketchbook journaling ...">
            <a:hlinkClick r:id="rId3"/>
            <a:extLst>
              <a:ext uri="{FF2B5EF4-FFF2-40B4-BE49-F238E27FC236}">
                <a16:creationId xmlns:a16="http://schemas.microsoft.com/office/drawing/2014/main" id="{60DBBBE4-47C8-4037-8F3B-B5F3499D14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12" r="12122"/>
          <a:stretch/>
        </p:blipFill>
        <p:spPr bwMode="auto">
          <a:xfrm>
            <a:off x="7607099" y="198756"/>
            <a:ext cx="4390006" cy="36959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A close up of text on a white background&#10;&#10;Description automatically generated">
            <a:extLst>
              <a:ext uri="{FF2B5EF4-FFF2-40B4-BE49-F238E27FC236}">
                <a16:creationId xmlns:a16="http://schemas.microsoft.com/office/drawing/2014/main" id="{41F2B7AB-2105-407D-88CB-1926A47E597A}"/>
              </a:ext>
            </a:extLst>
          </p:cNvPr>
          <p:cNvPicPr>
            <a:picLocks noChangeAspect="1"/>
          </p:cNvPicPr>
          <p:nvPr/>
        </p:nvPicPr>
        <p:blipFill rotWithShape="1">
          <a:blip r:embed="rId5">
            <a:extLst>
              <a:ext uri="{28A0092B-C50C-407E-A947-70E740481C1C}">
                <a14:useLocalDpi xmlns:a14="http://schemas.microsoft.com/office/drawing/2010/main" val="0"/>
              </a:ext>
            </a:extLst>
          </a:blip>
          <a:srcRect b="15412"/>
          <a:stretch/>
        </p:blipFill>
        <p:spPr>
          <a:xfrm>
            <a:off x="7914451" y="3016134"/>
            <a:ext cx="3921781" cy="3301712"/>
          </a:xfrm>
          <a:prstGeom prst="rect">
            <a:avLst/>
          </a:prstGeom>
          <a:ln w="38100">
            <a:solidFill>
              <a:schemeClr val="tx1"/>
            </a:solidFill>
          </a:ln>
        </p:spPr>
      </p:pic>
      <p:cxnSp>
        <p:nvCxnSpPr>
          <p:cNvPr id="13" name="Straight Arrow Connector 12">
            <a:extLst>
              <a:ext uri="{FF2B5EF4-FFF2-40B4-BE49-F238E27FC236}">
                <a16:creationId xmlns:a16="http://schemas.microsoft.com/office/drawing/2014/main" id="{9710A4BD-209F-4716-B613-6814ED34D74A}"/>
              </a:ext>
            </a:extLst>
          </p:cNvPr>
          <p:cNvCxnSpPr>
            <a:cxnSpLocks/>
          </p:cNvCxnSpPr>
          <p:nvPr/>
        </p:nvCxnSpPr>
        <p:spPr>
          <a:xfrm>
            <a:off x="7303792" y="1403139"/>
            <a:ext cx="1211558" cy="922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612FC2-4F27-4BA9-9A14-8845C397AB8C}"/>
              </a:ext>
            </a:extLst>
          </p:cNvPr>
          <p:cNvCxnSpPr>
            <a:cxnSpLocks/>
          </p:cNvCxnSpPr>
          <p:nvPr/>
        </p:nvCxnSpPr>
        <p:spPr>
          <a:xfrm>
            <a:off x="7303792" y="1543401"/>
            <a:ext cx="1421108" cy="20671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5F6CA7B-D630-4114-A3E0-166DF04CF39C}"/>
              </a:ext>
            </a:extLst>
          </p:cNvPr>
          <p:cNvSpPr txBox="1"/>
          <p:nvPr/>
        </p:nvSpPr>
        <p:spPr>
          <a:xfrm>
            <a:off x="4847542" y="3807345"/>
            <a:ext cx="2853629" cy="2800767"/>
          </a:xfrm>
          <a:prstGeom prst="rect">
            <a:avLst/>
          </a:prstGeom>
          <a:solidFill>
            <a:schemeClr val="accent1">
              <a:lumMod val="40000"/>
              <a:lumOff val="60000"/>
            </a:schemeClr>
          </a:solidFill>
          <a:ln>
            <a:solidFill>
              <a:schemeClr val="tx1"/>
            </a:solidFill>
          </a:ln>
        </p:spPr>
        <p:txBody>
          <a:bodyPr wrap="square" rtlCol="0">
            <a:spAutoFit/>
          </a:bodyPr>
          <a:lstStyle/>
          <a:p>
            <a:pPr algn="just"/>
            <a:r>
              <a:rPr lang="en-GB" sz="1600" b="1" dirty="0">
                <a:solidFill>
                  <a:srgbClr val="002060"/>
                </a:solidFill>
              </a:rPr>
              <a:t>You might need:</a:t>
            </a:r>
          </a:p>
          <a:p>
            <a:pPr algn="just"/>
            <a:r>
              <a:rPr lang="en-GB" sz="1600" dirty="0">
                <a:solidFill>
                  <a:srgbClr val="002060"/>
                </a:solidFill>
              </a:rPr>
              <a:t>Scissors</a:t>
            </a:r>
          </a:p>
          <a:p>
            <a:pPr algn="just"/>
            <a:r>
              <a:rPr lang="en-GB" sz="1600" dirty="0">
                <a:solidFill>
                  <a:srgbClr val="002060"/>
                </a:solidFill>
              </a:rPr>
              <a:t>Glue</a:t>
            </a:r>
          </a:p>
          <a:p>
            <a:pPr algn="just"/>
            <a:r>
              <a:rPr lang="en-GB" sz="1600" dirty="0">
                <a:solidFill>
                  <a:srgbClr val="002060"/>
                </a:solidFill>
              </a:rPr>
              <a:t>Hole punch</a:t>
            </a:r>
          </a:p>
          <a:p>
            <a:pPr algn="just"/>
            <a:r>
              <a:rPr lang="en-GB" sz="1600" dirty="0">
                <a:solidFill>
                  <a:srgbClr val="002060"/>
                </a:solidFill>
              </a:rPr>
              <a:t>Stickers</a:t>
            </a:r>
          </a:p>
          <a:p>
            <a:pPr algn="just"/>
            <a:r>
              <a:rPr lang="en-GB" sz="1600" dirty="0">
                <a:solidFill>
                  <a:srgbClr val="002060"/>
                </a:solidFill>
              </a:rPr>
              <a:t>Sharpie</a:t>
            </a:r>
          </a:p>
          <a:p>
            <a:pPr algn="just"/>
            <a:r>
              <a:rPr lang="en-GB" sz="1600" dirty="0">
                <a:solidFill>
                  <a:srgbClr val="002060"/>
                </a:solidFill>
              </a:rPr>
              <a:t>Biro</a:t>
            </a:r>
          </a:p>
          <a:p>
            <a:pPr algn="just"/>
            <a:r>
              <a:rPr lang="en-GB" sz="1600" dirty="0">
                <a:solidFill>
                  <a:srgbClr val="002060"/>
                </a:solidFill>
              </a:rPr>
              <a:t>Pencil</a:t>
            </a:r>
          </a:p>
          <a:p>
            <a:pPr algn="just"/>
            <a:r>
              <a:rPr lang="en-GB" sz="1600" dirty="0">
                <a:solidFill>
                  <a:srgbClr val="002060"/>
                </a:solidFill>
              </a:rPr>
              <a:t>Paint or food dye or coffee stain</a:t>
            </a:r>
          </a:p>
          <a:p>
            <a:pPr algn="just"/>
            <a:r>
              <a:rPr lang="en-GB" sz="1600" dirty="0">
                <a:solidFill>
                  <a:srgbClr val="002060"/>
                </a:solidFill>
              </a:rPr>
              <a:t>Paintbrush</a:t>
            </a:r>
          </a:p>
          <a:p>
            <a:pPr algn="just"/>
            <a:r>
              <a:rPr lang="en-GB" sz="1600" dirty="0">
                <a:solidFill>
                  <a:srgbClr val="002060"/>
                </a:solidFill>
              </a:rPr>
              <a:t>Needle and thread?!</a:t>
            </a:r>
          </a:p>
        </p:txBody>
      </p:sp>
    </p:spTree>
    <p:extLst>
      <p:ext uri="{BB962C8B-B14F-4D97-AF65-F5344CB8AC3E}">
        <p14:creationId xmlns:p14="http://schemas.microsoft.com/office/powerpoint/2010/main" val="979139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147561AB51DF428788596ACB76AD16" ma:contentTypeVersion="" ma:contentTypeDescription="Create a new document." ma:contentTypeScope="" ma:versionID="c30aa04d24a07937a2b09f4145c986e6">
  <xsd:schema xmlns:xsd="http://www.w3.org/2001/XMLSchema" xmlns:xs="http://www.w3.org/2001/XMLSchema" xmlns:p="http://schemas.microsoft.com/office/2006/metadata/properties" xmlns:ns2="82762546-134f-435b-a3d8-01776a5e047b" xmlns:ns3="67fdbd2b-1973-427c-bffa-6d718ee9b636" targetNamespace="http://schemas.microsoft.com/office/2006/metadata/properties" ma:root="true" ma:fieldsID="641fa8d89fc11a00723e8facf33a9f09" ns2:_="" ns3:_="">
    <xsd:import namespace="82762546-134f-435b-a3d8-01776a5e047b"/>
    <xsd:import namespace="67fdbd2b-1973-427c-bffa-6d718ee9b6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62546-134f-435b-a3d8-01776a5e04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fdbd2b-1973-427c-bffa-6d718ee9b63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A6054-03C9-43AD-8DFB-8B752B3BE17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8F8AE2B-92C8-4659-A735-28DBF2C2D283}"/>
</file>

<file path=customXml/itemProps3.xml><?xml version="1.0" encoding="utf-8"?>
<ds:datastoreItem xmlns:ds="http://schemas.openxmlformats.org/officeDocument/2006/customXml" ds:itemID="{626D8CD3-CB15-4401-A408-2E5D04BFF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2147</TotalTime>
  <Words>1298</Words>
  <Application>Microsoft Office PowerPoint</Application>
  <PresentationFormat>Widescreen</PresentationFormat>
  <Paragraphs>105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 Year 8 Art You have had one lesson with Mrs Wilson on Thursday 18th June and the next on Thursday 2nd July. You have had two weeks to complete the first task and should have emailed me a photo of it with your name and form before the next lesson  chloe.wilson@laconchildeschool.co.uk    </vt:lpstr>
      <vt:lpstr>PowerPoint Presentation</vt:lpstr>
      <vt:lpstr>Mark making</vt:lpstr>
      <vt:lpstr>Paper technique examples</vt:lpstr>
      <vt:lpstr>PowerPoint Presentation</vt:lpstr>
      <vt:lpstr>Texture book</vt:lpstr>
      <vt:lpstr>PowerPoint Presentation</vt:lpstr>
      <vt:lpstr>PowerPoint Presentation</vt:lpstr>
      <vt:lpstr>Lesson 2 : Lockdown map</vt:lpstr>
      <vt:lpstr>Step 1</vt:lpstr>
      <vt:lpstr>PowerPoint Presentation</vt:lpstr>
      <vt:lpstr>PowerPoint Presentation</vt:lpstr>
      <vt:lpstr>Lockdown Map</vt:lpstr>
      <vt:lpstr>More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stage 3  Art please email your work to Mrs.Wilson at the address below  chloe.wilson@laconchildeschool.co.uk</dc:title>
  <dc:creator>Wilson, Chloe</dc:creator>
  <cp:lastModifiedBy>Wilson, Chloe</cp:lastModifiedBy>
  <cp:revision>8</cp:revision>
  <dcterms:created xsi:type="dcterms:W3CDTF">2020-06-02T18:42:33Z</dcterms:created>
  <dcterms:modified xsi:type="dcterms:W3CDTF">2020-07-01T19:07:01Z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0x01010002147561AB51DF428788596ACB76AD16</vt:lpwstr>
  </property>
</Properties>
</file>