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BFB1-BC6D-40E0-9B82-77CD16506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4A87F-39EC-4432-A00B-3FEFAAD0D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19399-C1C6-4BBD-9C7B-F6C091B4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313C3-4BB6-4D1B-ACEF-F2799080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564EA-A724-479F-9129-844D91274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7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1A1A-22C9-4EC1-B8C5-D967CBA1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315D2D-C471-4D75-8CD0-7F65D4F041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0DA4C-F790-478E-A900-03804E0D9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9469-334B-494A-A4A8-6531CAAE7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9D29D-3D94-40DC-AFA0-EE345E27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28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E7A3F5-B342-4AE7-854E-1888F2615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96E897-5EAA-4575-AB62-A68636E670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9A1D4-337B-417F-86AA-45CCD349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ACF28-79D4-4C55-AF0F-9EF9E3418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D6054-C901-4DE6-802F-C0F7D0BF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6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8331-E28A-461C-B305-BA1B82FF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78410-CDD9-42B1-9F41-2828A0E15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2ACF8-1670-440E-8FB2-3C9905FC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C36CE-1214-49E5-B086-69484DAAA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18414-CC79-4476-8A03-4B1B615B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43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67A3-6187-4B42-B7CA-39C576D8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4B968-63D1-4BDE-A886-F98EEFB9E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9B141-DD2E-4B5F-B4E0-51C43E5A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8DA71-03F8-4FB1-A235-B62D0BC94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A1A45-929F-4028-A3AA-8FC2D535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CF133-B619-48DD-B35A-18FF6807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8EAA1-B728-4529-9E49-DEC72D1F1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3C8E8-25F2-44CE-9C76-8B5A6AAE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20992C-1EBF-4C27-82B3-3C82C0B47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11FF1A-9FC9-4A85-877A-3DBC49F65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70350-F5E5-49E5-846D-F6A74AF9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32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41B0-902E-4958-831F-3C18DA0C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4EF22-625C-4956-A885-0C8CDBBE3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1D6E-67CC-4EC8-A4D5-A8089382F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E90354-76D6-42A4-AA6C-6063046C3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32F4F4-A33D-472A-A339-FFCD0FAE0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82D6F3-1B9F-4898-A9A1-BBF343EF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4A690D-184C-4699-8D2E-9F639EE3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186F6F-2386-4772-97E1-891C15FD0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3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8A2A7-F47C-4722-8B10-909BA275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A8B0D-2B59-4F14-A1B5-6B6BC006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53796-79F6-4C4A-AE3A-AA54DF7A1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C9A49-6D84-4528-B308-D964D305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0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3D193-7405-480F-81FB-AA2B6FE2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4614B-05FE-41CB-A9D3-39FCB1B1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38E33-CFEF-49F3-B5E8-AC466B933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54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E4BD-30AB-4A81-9788-FA3F2E05F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C0B9A-8638-498B-82D2-A5573FBB15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4CA19-6E04-4A31-91ED-B04D6E95D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4961A-D124-442C-AB1A-29E4860AE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B5332-D374-401B-B098-3E0117BBB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25D0F-8C95-49A5-8F02-424C50D6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1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8F1C-C8BF-458D-9F72-0493E2C3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AE6995-96EF-4248-A1CE-4AB123569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8892D-B76F-4914-9800-441C2FC5B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D6921-8F10-4D3B-A5CC-F2BA9C5A5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F5F1E-9FF9-434D-AC11-D0BF98553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5669E-890C-484B-A5BE-53734B0D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63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C18B5-A48E-4544-BB17-BE98C7E56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C4BD9C-9B5D-4189-B1FF-4CB33C5CC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A3FC3-0DEC-4DFB-BD9B-1B2D30F28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CAB36-F121-4342-8B19-8D0302B28055}" type="datetimeFigureOut">
              <a:rPr lang="en-GB" smtClean="0"/>
              <a:t>05/05/2022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C1750-FC7B-4B4D-AFD5-515F43614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1DFC3-475B-4D48-B353-E8AB55D23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86F5-D045-4371-90FA-6759A6EDB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28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829F6-FCFF-42C8-B1A5-59F9DFF4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0778"/>
            <a:ext cx="10515600" cy="1325563"/>
          </a:xfrm>
        </p:spPr>
        <p:txBody>
          <a:bodyPr/>
          <a:lstStyle/>
          <a:p>
            <a:pPr algn="ctr"/>
            <a:r>
              <a:rPr lang="en-GB" b="1" u="sng" dirty="0"/>
              <a:t>PSHE Timetable 2021-2022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4A1F03-8606-43A0-A36B-7D2B766480EE}"/>
              </a:ext>
            </a:extLst>
          </p:cNvPr>
          <p:cNvGraphicFramePr>
            <a:graphicFrameLocks noGrp="1"/>
          </p:cNvGraphicFramePr>
          <p:nvPr/>
        </p:nvGraphicFramePr>
        <p:xfrm>
          <a:off x="1077810" y="1004785"/>
          <a:ext cx="10036380" cy="5388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2730">
                  <a:extLst>
                    <a:ext uri="{9D8B030D-6E8A-4147-A177-3AD203B41FA5}">
                      <a16:colId xmlns:a16="http://schemas.microsoft.com/office/drawing/2014/main" val="2073516299"/>
                    </a:ext>
                  </a:extLst>
                </a:gridCol>
                <a:gridCol w="1672730">
                  <a:extLst>
                    <a:ext uri="{9D8B030D-6E8A-4147-A177-3AD203B41FA5}">
                      <a16:colId xmlns:a16="http://schemas.microsoft.com/office/drawing/2014/main" val="563042467"/>
                    </a:ext>
                  </a:extLst>
                </a:gridCol>
                <a:gridCol w="1672730">
                  <a:extLst>
                    <a:ext uri="{9D8B030D-6E8A-4147-A177-3AD203B41FA5}">
                      <a16:colId xmlns:a16="http://schemas.microsoft.com/office/drawing/2014/main" val="1983870840"/>
                    </a:ext>
                  </a:extLst>
                </a:gridCol>
                <a:gridCol w="1672730">
                  <a:extLst>
                    <a:ext uri="{9D8B030D-6E8A-4147-A177-3AD203B41FA5}">
                      <a16:colId xmlns:a16="http://schemas.microsoft.com/office/drawing/2014/main" val="362538427"/>
                    </a:ext>
                  </a:extLst>
                </a:gridCol>
                <a:gridCol w="1672730">
                  <a:extLst>
                    <a:ext uri="{9D8B030D-6E8A-4147-A177-3AD203B41FA5}">
                      <a16:colId xmlns:a16="http://schemas.microsoft.com/office/drawing/2014/main" val="3103233075"/>
                    </a:ext>
                  </a:extLst>
                </a:gridCol>
                <a:gridCol w="1672730">
                  <a:extLst>
                    <a:ext uri="{9D8B030D-6E8A-4147-A177-3AD203B41FA5}">
                      <a16:colId xmlns:a16="http://schemas.microsoft.com/office/drawing/2014/main" val="1869797739"/>
                    </a:ext>
                  </a:extLst>
                </a:gridCol>
              </a:tblGrid>
              <a:tr h="423942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Year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Year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Year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Year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>
                          <a:solidFill>
                            <a:schemeClr val="tx1"/>
                          </a:solidFill>
                        </a:rPr>
                        <a:t>Year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582604"/>
                  </a:ext>
                </a:extLst>
              </a:tr>
              <a:tr h="10453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 21st October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Careers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Citizenship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Thinking and Learning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Healthy Lifestyle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Sex Education and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547678"/>
                  </a:ext>
                </a:extLst>
              </a:tr>
              <a:tr h="10453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 9th December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Sex Education and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Healthy Lifestyle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Careers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Citizenship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Thinking and Learning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051894"/>
                  </a:ext>
                </a:extLst>
              </a:tr>
              <a:tr h="10453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 20th January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Citizenship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Careers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Sex Education and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Thinking and Learning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Healthy Lifestyle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22468"/>
                  </a:ext>
                </a:extLst>
              </a:tr>
              <a:tr h="7317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Monday 14th March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Healthy Lifestyle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Thinking and Learning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Citizenship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Sex Education and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Careers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844223"/>
                  </a:ext>
                </a:extLst>
              </a:tr>
              <a:tr h="73173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 26th May 2022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Thinking and Learning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Sex Education and Relationships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Healthy Lifestyle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Careers Education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Citizenship</a:t>
                      </a:r>
                    </a:p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833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725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47561AB51DF428788596ACB76AD16" ma:contentTypeVersion="" ma:contentTypeDescription="Create a new document." ma:contentTypeScope="" ma:versionID="d3a1d0cfa0f29eb7e09d7508f58048be">
  <xsd:schema xmlns:xsd="http://www.w3.org/2001/XMLSchema" xmlns:xs="http://www.w3.org/2001/XMLSchema" xmlns:p="http://schemas.microsoft.com/office/2006/metadata/properties" xmlns:ns2="82762546-134f-435b-a3d8-01776a5e047b" xmlns:ns3="67fdbd2b-1973-427c-bffa-6d718ee9b636" targetNamespace="http://schemas.microsoft.com/office/2006/metadata/properties" ma:root="true" ma:fieldsID="5aa9cfabe37dbae6eb1a66c4f25daeaf" ns2:_="" ns3:_="">
    <xsd:import namespace="82762546-134f-435b-a3d8-01776a5e047b"/>
    <xsd:import namespace="67fdbd2b-1973-427c-bffa-6d718ee9b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62546-134f-435b-a3d8-01776a5e04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dbd2b-1973-427c-bffa-6d718ee9b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ED8DFB-6265-4218-8C55-32E4E6AD7F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62546-134f-435b-a3d8-01776a5e047b"/>
    <ds:schemaRef ds:uri="67fdbd2b-1973-427c-bffa-6d718ee9b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60A776-F37B-41C7-A778-66F1A6E7B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3609C6-16E1-406C-8679-03194CF50C5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2762546-134f-435b-a3d8-01776a5e047b"/>
    <ds:schemaRef ds:uri="http://purl.org/dc/elements/1.1/"/>
    <ds:schemaRef ds:uri="http://schemas.microsoft.com/office/2006/metadata/properties"/>
    <ds:schemaRef ds:uri="67fdbd2b-1973-427c-bffa-6d718ee9b63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PSHE Timetable 2021-2022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PSHE Timetable 2021-2022</dc:title>
  <dc:creator>Stinson, Matthew</dc:creator>
  <cp:lastModifiedBy>Bill, Lisa</cp:lastModifiedBy>
  <cp:revision>2</cp:revision>
  <dcterms:created xsi:type="dcterms:W3CDTF">2022-03-09T09:04:39Z</dcterms:created>
  <dcterms:modified xsi:type="dcterms:W3CDTF">2022-05-05T09:16:36Z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0x01010002147561AB51DF428788596ACB76AD16</vt:lpwstr>
  </property>
</Properties>
</file>