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910B-F714-C11F-1D37-A106EC3AB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5762C-3EE0-91C1-574F-FF22455F6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6F925-0391-4E9F-15BB-49045EDD9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72004-F977-980D-40B4-2BA450E7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528CF-4232-1C43-35EC-6911871D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3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0B88-2FB4-9EDE-3F97-EA516837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EE5D9-7687-B50C-132C-4531CA396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B74DB-DEAC-5073-133E-542D74CF2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3C92D-31B6-B8EF-927C-97FA6D018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7D560-D07A-8C3F-ADF3-E30A8F59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18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3C41B2-300D-2417-6943-0B3EC042C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9CC26-39A2-B607-3033-33D7322D6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5C4A-FAAB-9B56-0809-C50DC2A9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052CE-57A7-8DAE-9B34-E7A445F5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5CA9F-8827-DC28-13AD-ED6FCA4B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8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136F-05FA-F361-8763-3A416C87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1DAB3-CEFA-2C4D-C922-B2B064989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55421-9523-930A-C7C2-04ED3478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63D3C-F37F-D4D6-9AB0-D1AFE973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1FC54-8365-EF15-C581-9989AF2E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0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C5B6B-D4C7-F688-AA74-B4466BCA6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CC920-1727-07F9-C160-5E55FF94D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C344E-C40B-A73E-3520-4A7A8B4F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38FA3-B7A4-43CA-EB28-40F908C6D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6FE6-3E87-18E1-5E2B-08E914A9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5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6D35-6D8D-685A-D49C-E6ED7B03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C54A-F9FF-06ED-0915-9AD382B3D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6B3B3-5B8C-C83A-E55F-295022B55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513BF-5955-2A4A-C822-9D275760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0A5F3-C5A6-ABAF-238B-FF9F5F21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2D0A3-12DB-C057-167E-809D3B5F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78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E6F6-6A9C-8017-5B3D-D9C8B032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53109-0B25-F882-F847-7625584E5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AB765-34DF-6B1D-BA94-34D202507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BE4F4-1C29-6674-88D2-BBA37A592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E9C1F6-D5D9-87D3-FFD0-8CE55FAA3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FAE817-B3B4-570F-F66D-12278F3C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16A1BB-AE7C-6330-C9BF-627592CA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C563F7-A223-6D88-AE43-AA04AC6A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1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826FF-D089-B593-C213-7E9BEA0F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D595A-FF32-B75B-D686-DB6343A4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776D6-1CFD-4F61-BF52-1548CAE8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4F678-8B37-2306-B5CF-03661F34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27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26D1C-F429-B211-1D41-1FB57CF0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BFF96D-B46E-5F70-6C5A-04040A73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76444-A83F-D0F0-30EE-2A9526A7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83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FF61-FF2C-239D-A204-DF0B8B820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85537-8C80-CE9C-812E-66A7E35C9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849A9-A827-7E90-5655-7D408E7DD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4A98B-26C0-6485-F9D9-2BCA686EE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AF618-D5FB-26E0-5735-F4CED263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BEB9B-78B2-90F8-7BE6-753B8322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85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83037-A6CA-3B93-2906-80E118BB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DC1930-E2D4-A29D-EFB4-20392EBCA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DEDF0-F2B1-2476-D2BE-6EC9BDAA4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D7CDA-A03D-AAC0-0085-8D8A7D9DC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8A19A-F8F1-AD5E-F30B-81E9FD39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35E94-E5DC-9E44-CFD0-286AD243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4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455165-2F35-CCA7-CBAC-AFAB4EFBF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5D0A4-CF03-3240-A697-90BA15CC2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770E0-DEFC-661D-0AD0-608DABE3A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1805-0CB1-4B80-91BD-D5713B14631A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CD38A-EC89-38B4-8208-6437AAED9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E4F71-B731-4F17-C465-0B29CCCC5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92B1B-E10B-4FE6-8F0B-B7EC5A973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74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8C23F-6B50-3ABD-0BDD-576043F90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872" y="982272"/>
            <a:ext cx="3388419" cy="45609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60 Day Challenge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26759-00F6-3C91-4E01-13352A2CE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EFFFF"/>
                </a:solidFill>
              </a:rPr>
              <a:t>Over the next two months, we would like you to have a go at the activities on this list.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EFFFF"/>
                </a:solidFill>
              </a:rPr>
              <a:t>You can complete them in order, or you can mix them up.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EFFFF"/>
                </a:solidFill>
              </a:rPr>
              <a:t>If you miss a day, it doesn’t matter!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EFFFF"/>
                </a:solidFill>
              </a:rPr>
              <a:t>It would be nice to see pictures/evidence of you completing the activities, but you don’t have to!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EFFFF"/>
                </a:solidFill>
              </a:rPr>
              <a:t>It’s partly designed for you to have a go at things you wouldn’t normally do, but if you really dislike one of the challenges, forget it. 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EFFFF"/>
                </a:solidFill>
              </a:rPr>
              <a:t>The point is to improve health and well-being  - some are short and simple, others take a bit longer. Use the ideas to help you decide what makes you feel good. 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EFFFF"/>
                </a:solidFill>
              </a:rPr>
              <a:t>You can print off the list and tick it off, or do it on-line. </a:t>
            </a:r>
          </a:p>
        </p:txBody>
      </p:sp>
    </p:spTree>
    <p:extLst>
      <p:ext uri="{BB962C8B-B14F-4D97-AF65-F5344CB8AC3E}">
        <p14:creationId xmlns:p14="http://schemas.microsoft.com/office/powerpoint/2010/main" val="407548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627C5E26-1831-B344-8936-CD50FEF82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75688"/>
              </p:ext>
            </p:extLst>
          </p:nvPr>
        </p:nvGraphicFramePr>
        <p:xfrm>
          <a:off x="161603" y="1015644"/>
          <a:ext cx="11933827" cy="5706553"/>
        </p:xfrm>
        <a:graphic>
          <a:graphicData uri="http://schemas.openxmlformats.org/drawingml/2006/table">
            <a:tbl>
              <a:tblPr firstRow="1" bandRow="1"/>
              <a:tblGrid>
                <a:gridCol w="1988971">
                  <a:extLst>
                    <a:ext uri="{9D8B030D-6E8A-4147-A177-3AD203B41FA5}">
                      <a16:colId xmlns:a16="http://schemas.microsoft.com/office/drawing/2014/main" val="1168349956"/>
                    </a:ext>
                  </a:extLst>
                </a:gridCol>
                <a:gridCol w="2001832">
                  <a:extLst>
                    <a:ext uri="{9D8B030D-6E8A-4147-A177-3AD203B41FA5}">
                      <a16:colId xmlns:a16="http://schemas.microsoft.com/office/drawing/2014/main" val="917710963"/>
                    </a:ext>
                  </a:extLst>
                </a:gridCol>
                <a:gridCol w="1976111">
                  <a:extLst>
                    <a:ext uri="{9D8B030D-6E8A-4147-A177-3AD203B41FA5}">
                      <a16:colId xmlns:a16="http://schemas.microsoft.com/office/drawing/2014/main" val="2336354451"/>
                    </a:ext>
                  </a:extLst>
                </a:gridCol>
                <a:gridCol w="1988971">
                  <a:extLst>
                    <a:ext uri="{9D8B030D-6E8A-4147-A177-3AD203B41FA5}">
                      <a16:colId xmlns:a16="http://schemas.microsoft.com/office/drawing/2014/main" val="3177509263"/>
                    </a:ext>
                  </a:extLst>
                </a:gridCol>
                <a:gridCol w="1988971">
                  <a:extLst>
                    <a:ext uri="{9D8B030D-6E8A-4147-A177-3AD203B41FA5}">
                      <a16:colId xmlns:a16="http://schemas.microsoft.com/office/drawing/2014/main" val="4081206239"/>
                    </a:ext>
                  </a:extLst>
                </a:gridCol>
                <a:gridCol w="1988971">
                  <a:extLst>
                    <a:ext uri="{9D8B030D-6E8A-4147-A177-3AD203B41FA5}">
                      <a16:colId xmlns:a16="http://schemas.microsoft.com/office/drawing/2014/main" val="1544223529"/>
                    </a:ext>
                  </a:extLst>
                </a:gridCol>
              </a:tblGrid>
              <a:tr h="122556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1 – 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Leave three happy notes for someone else to find in your house.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2 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Make a card for someone’s birthday/celebration coming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3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Call a relative or friend who is far away and have a chat with them.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4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Write down five things you are grateful for.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5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Research three jobs / career paths that interest you.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6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Download a mindfulness App (CALM) on 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your phone.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744116"/>
                  </a:ext>
                </a:extLst>
              </a:tr>
              <a:tr h="122556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7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Visit a virtual museum! Go online and explore the collections online.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8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Get in contact with a local care home and arrange to send a letter to one of the residents.</a:t>
                      </a:r>
                      <a:endParaRPr lang="en-GB" sz="1600" b="0" u="none" dirty="0">
                        <a:solidFill>
                          <a:srgbClr val="8330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 on YouTube and try..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10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Look at the last 20 photos on your phone and think about how they make you feel.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11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Say something positive to everyone in your household today.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12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Do something helpful for a friend or family member today.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944433"/>
                  </a:ext>
                </a:extLst>
              </a:tr>
              <a:tr h="1011090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13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Do a chore in the house without being asked to do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14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Send a positive text to ten of your friends.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15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Listen to your favourite song and dance around the room.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16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Stay off social media for &gt;3 hours straight and keep yourself occupied.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17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Take a selfie and note down 5 things you like.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18</a:t>
                      </a:r>
                    </a:p>
                    <a:p>
                      <a:r>
                        <a:rPr lang="en-GB" sz="1400" b="0" i="0" u="none" dirty="0">
                          <a:solidFill>
                            <a:schemeClr val="tx1"/>
                          </a:solidFill>
                        </a:rPr>
                        <a:t>Play a game that you haven’t played in a while.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795386"/>
                  </a:ext>
                </a:extLst>
              </a:tr>
              <a:tr h="1011090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19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Think about two role models in your life. Why do they inspire you?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20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Create a postcard for somewhere you have previously visited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21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Play a card game or board game you haven’t played in a while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22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Sit down in a silent room and focus on your breathing for 5 minutes.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23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Email one of your teachers/TAs to say thank you for something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3303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Ask a friend who is having a hard time if they need anything.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059345"/>
                  </a:ext>
                </a:extLst>
              </a:tr>
              <a:tr h="1233245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25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Write a blog about something you enjoy doing.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26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Search on YouTube a “</a:t>
                      </a:r>
                      <a:r>
                        <a:rPr lang="en-GB" sz="1400" b="0" u="none" dirty="0" err="1">
                          <a:solidFill>
                            <a:schemeClr val="tx1"/>
                          </a:solidFill>
                        </a:rPr>
                        <a:t>Tedx</a:t>
                      </a: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 talks by kids”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27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Watch a film with a family member and make sure you turn your phones off.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28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Make sure you get &gt;8 hours sleep tonight. Note how you feel the next day.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29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Draw a picture of what you see in your garden or out of your window.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30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Make breakfast for another family member </a:t>
                      </a:r>
                    </a:p>
                    <a:p>
                      <a:endParaRPr lang="en-GB" b="1" u="sng" dirty="0">
                        <a:solidFill>
                          <a:srgbClr val="83303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88053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06EA2F5-E6A9-6043-BC24-2822FAF6C955}"/>
              </a:ext>
            </a:extLst>
          </p:cNvPr>
          <p:cNvSpPr txBox="1"/>
          <p:nvPr/>
        </p:nvSpPr>
        <p:spPr>
          <a:xfrm>
            <a:off x="6521824" y="69204"/>
            <a:ext cx="5703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50"/>
                </a:solidFill>
              </a:rPr>
              <a:t>Here is the plan for the First 30 Days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2F1D2F-ED50-0042-BB42-C774FF650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407" y="2766645"/>
            <a:ext cx="1814639" cy="6698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9C5517E-28E1-EE43-99D4-4A30284C99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" t="25657" b="25282"/>
          <a:stretch/>
        </p:blipFill>
        <p:spPr>
          <a:xfrm>
            <a:off x="2203527" y="6223474"/>
            <a:ext cx="1840523" cy="44253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43CB6F7-789E-6E4D-BC64-B70E4B1CC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638" y="1542753"/>
            <a:ext cx="631224" cy="65158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A20B4C1-9046-B041-BDF2-7A47DD85E8A7}"/>
              </a:ext>
            </a:extLst>
          </p:cNvPr>
          <p:cNvSpPr/>
          <p:nvPr/>
        </p:nvSpPr>
        <p:spPr>
          <a:xfrm>
            <a:off x="5894326" y="195076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84D914-4122-C84D-A593-AAA516AB92F9}"/>
              </a:ext>
            </a:extLst>
          </p:cNvPr>
          <p:cNvSpPr/>
          <p:nvPr/>
        </p:nvSpPr>
        <p:spPr>
          <a:xfrm>
            <a:off x="3907890" y="1950768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418608-9BC7-154D-842A-741734F1DC75}"/>
              </a:ext>
            </a:extLst>
          </p:cNvPr>
          <p:cNvSpPr/>
          <p:nvPr/>
        </p:nvSpPr>
        <p:spPr>
          <a:xfrm>
            <a:off x="1893744" y="1950767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2BCA5F-7E18-EE40-B473-D1AE7929DFFE}"/>
              </a:ext>
            </a:extLst>
          </p:cNvPr>
          <p:cNvSpPr/>
          <p:nvPr/>
        </p:nvSpPr>
        <p:spPr>
          <a:xfrm>
            <a:off x="9867198" y="1950766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70C69F-7E4E-614C-B6CA-0B9844BAED88}"/>
              </a:ext>
            </a:extLst>
          </p:cNvPr>
          <p:cNvSpPr/>
          <p:nvPr/>
        </p:nvSpPr>
        <p:spPr>
          <a:xfrm>
            <a:off x="7880762" y="1950766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8DEA14-D35B-FE4B-9793-B511F990A505}"/>
              </a:ext>
            </a:extLst>
          </p:cNvPr>
          <p:cNvSpPr/>
          <p:nvPr/>
        </p:nvSpPr>
        <p:spPr>
          <a:xfrm>
            <a:off x="11225818" y="192853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774BEF-A332-C54E-A90F-98F268DB408E}"/>
              </a:ext>
            </a:extLst>
          </p:cNvPr>
          <p:cNvSpPr/>
          <p:nvPr/>
        </p:nvSpPr>
        <p:spPr>
          <a:xfrm>
            <a:off x="5895235" y="3155606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4BD2DE0-B67C-024C-BDAE-4C95B919733D}"/>
              </a:ext>
            </a:extLst>
          </p:cNvPr>
          <p:cNvSpPr/>
          <p:nvPr/>
        </p:nvSpPr>
        <p:spPr>
          <a:xfrm>
            <a:off x="3908799" y="3155605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EDD194-197A-8B43-8A56-D5BBB5FF6AB5}"/>
              </a:ext>
            </a:extLst>
          </p:cNvPr>
          <p:cNvSpPr/>
          <p:nvPr/>
        </p:nvSpPr>
        <p:spPr>
          <a:xfrm>
            <a:off x="1894653" y="3155604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079F8C3-AD33-1C45-BCBF-A17531D54AB2}"/>
              </a:ext>
            </a:extLst>
          </p:cNvPr>
          <p:cNvSpPr/>
          <p:nvPr/>
        </p:nvSpPr>
        <p:spPr>
          <a:xfrm>
            <a:off x="9868107" y="3155603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BD0E38-1270-CC44-9379-79A88EAA13AD}"/>
              </a:ext>
            </a:extLst>
          </p:cNvPr>
          <p:cNvSpPr/>
          <p:nvPr/>
        </p:nvSpPr>
        <p:spPr>
          <a:xfrm>
            <a:off x="7881671" y="3155603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D3FAD9-6A17-4440-89CF-C376624257FA}"/>
              </a:ext>
            </a:extLst>
          </p:cNvPr>
          <p:cNvSpPr/>
          <p:nvPr/>
        </p:nvSpPr>
        <p:spPr>
          <a:xfrm>
            <a:off x="11877995" y="3148858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01E425-197F-9044-B061-6CFE67B1ABF3}"/>
              </a:ext>
            </a:extLst>
          </p:cNvPr>
          <p:cNvSpPr/>
          <p:nvPr/>
        </p:nvSpPr>
        <p:spPr>
          <a:xfrm>
            <a:off x="5909085" y="416698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D813CBC-D7B0-0343-89D6-21F4558A31D0}"/>
              </a:ext>
            </a:extLst>
          </p:cNvPr>
          <p:cNvSpPr/>
          <p:nvPr/>
        </p:nvSpPr>
        <p:spPr>
          <a:xfrm>
            <a:off x="3922649" y="4166988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D0424CB-D484-5A45-A4FC-DF0F2A1E7AF3}"/>
              </a:ext>
            </a:extLst>
          </p:cNvPr>
          <p:cNvSpPr/>
          <p:nvPr/>
        </p:nvSpPr>
        <p:spPr>
          <a:xfrm>
            <a:off x="1908503" y="4166987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94A4B-FC09-0D4E-BB95-90C58354A4A2}"/>
              </a:ext>
            </a:extLst>
          </p:cNvPr>
          <p:cNvSpPr/>
          <p:nvPr/>
        </p:nvSpPr>
        <p:spPr>
          <a:xfrm>
            <a:off x="9881957" y="4166986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440F6A8-0704-C54C-8B16-E1F5E5F060EE}"/>
              </a:ext>
            </a:extLst>
          </p:cNvPr>
          <p:cNvSpPr/>
          <p:nvPr/>
        </p:nvSpPr>
        <p:spPr>
          <a:xfrm>
            <a:off x="7895521" y="4166986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3BA15F-E246-884D-841D-8521A7710DDD}"/>
              </a:ext>
            </a:extLst>
          </p:cNvPr>
          <p:cNvSpPr/>
          <p:nvPr/>
        </p:nvSpPr>
        <p:spPr>
          <a:xfrm>
            <a:off x="11891845" y="4160241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608B97-C9C0-6C4C-AE70-034A8881A01C}"/>
              </a:ext>
            </a:extLst>
          </p:cNvPr>
          <p:cNvSpPr/>
          <p:nvPr/>
        </p:nvSpPr>
        <p:spPr>
          <a:xfrm>
            <a:off x="5909080" y="5178372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B7434D-DE1F-F542-81C7-16739314597E}"/>
              </a:ext>
            </a:extLst>
          </p:cNvPr>
          <p:cNvSpPr/>
          <p:nvPr/>
        </p:nvSpPr>
        <p:spPr>
          <a:xfrm>
            <a:off x="3922644" y="5178371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FB37E7C-50E2-BE44-BFD8-FF0FC464A83B}"/>
              </a:ext>
            </a:extLst>
          </p:cNvPr>
          <p:cNvSpPr/>
          <p:nvPr/>
        </p:nvSpPr>
        <p:spPr>
          <a:xfrm>
            <a:off x="1908493" y="5194918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607D4B-EC3C-884A-A0FA-834383777C12}"/>
              </a:ext>
            </a:extLst>
          </p:cNvPr>
          <p:cNvSpPr/>
          <p:nvPr/>
        </p:nvSpPr>
        <p:spPr>
          <a:xfrm>
            <a:off x="9881952" y="517836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0DBFCF-A266-4A4B-A6DB-CD5BF9E3825E}"/>
              </a:ext>
            </a:extLst>
          </p:cNvPr>
          <p:cNvSpPr/>
          <p:nvPr/>
        </p:nvSpPr>
        <p:spPr>
          <a:xfrm>
            <a:off x="7909371" y="517836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8F22997-2628-BC4A-955F-D968000B0186}"/>
              </a:ext>
            </a:extLst>
          </p:cNvPr>
          <p:cNvSpPr/>
          <p:nvPr/>
        </p:nvSpPr>
        <p:spPr>
          <a:xfrm>
            <a:off x="11891840" y="5171624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7188C9F-7C11-3945-994F-FB321C68FD3A}"/>
              </a:ext>
            </a:extLst>
          </p:cNvPr>
          <p:cNvSpPr/>
          <p:nvPr/>
        </p:nvSpPr>
        <p:spPr>
          <a:xfrm>
            <a:off x="5909075" y="6411430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426B524-0C86-F549-BA63-F79F093BF393}"/>
              </a:ext>
            </a:extLst>
          </p:cNvPr>
          <p:cNvSpPr/>
          <p:nvPr/>
        </p:nvSpPr>
        <p:spPr>
          <a:xfrm>
            <a:off x="3922639" y="641142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59BAD78-0555-3C4C-B7D9-669FB0A082DC}"/>
              </a:ext>
            </a:extLst>
          </p:cNvPr>
          <p:cNvSpPr/>
          <p:nvPr/>
        </p:nvSpPr>
        <p:spPr>
          <a:xfrm>
            <a:off x="1908493" y="6411428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BF992EF-2405-F144-B4ED-507ED38C6902}"/>
              </a:ext>
            </a:extLst>
          </p:cNvPr>
          <p:cNvSpPr/>
          <p:nvPr/>
        </p:nvSpPr>
        <p:spPr>
          <a:xfrm>
            <a:off x="9881947" y="6411427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0EAEFAD-3444-E145-B959-5353B776EAC1}"/>
              </a:ext>
            </a:extLst>
          </p:cNvPr>
          <p:cNvSpPr/>
          <p:nvPr/>
        </p:nvSpPr>
        <p:spPr>
          <a:xfrm>
            <a:off x="7895511" y="6411427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821D531-89C1-E648-9654-7A6F01CB465F}"/>
              </a:ext>
            </a:extLst>
          </p:cNvPr>
          <p:cNvSpPr/>
          <p:nvPr/>
        </p:nvSpPr>
        <p:spPr>
          <a:xfrm>
            <a:off x="11891835" y="6404682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3" descr="C:\Users\Optic Group111\Desktop\CORE THEME 4.png">
            <a:extLst>
              <a:ext uri="{FF2B5EF4-FFF2-40B4-BE49-F238E27FC236}">
                <a16:creationId xmlns:a16="http://schemas.microsoft.com/office/drawing/2014/main" id="{B7E3A7E7-7E83-0246-9247-85B62510C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08" y="213081"/>
            <a:ext cx="689204" cy="7195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62DCED9-8B2A-0042-A832-2B6F598FD3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94" y="103218"/>
            <a:ext cx="5486264" cy="107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5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627C5E26-1831-B344-8936-CD50FEF82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089043"/>
              </p:ext>
            </p:extLst>
          </p:nvPr>
        </p:nvGraphicFramePr>
        <p:xfrm>
          <a:off x="206302" y="956247"/>
          <a:ext cx="11930154" cy="5723879"/>
        </p:xfrm>
        <a:graphic>
          <a:graphicData uri="http://schemas.openxmlformats.org/drawingml/2006/table">
            <a:tbl>
              <a:tblPr firstRow="1" bandRow="1"/>
              <a:tblGrid>
                <a:gridCol w="1988359">
                  <a:extLst>
                    <a:ext uri="{9D8B030D-6E8A-4147-A177-3AD203B41FA5}">
                      <a16:colId xmlns:a16="http://schemas.microsoft.com/office/drawing/2014/main" val="1168349956"/>
                    </a:ext>
                  </a:extLst>
                </a:gridCol>
                <a:gridCol w="1988359">
                  <a:extLst>
                    <a:ext uri="{9D8B030D-6E8A-4147-A177-3AD203B41FA5}">
                      <a16:colId xmlns:a16="http://schemas.microsoft.com/office/drawing/2014/main" val="917710963"/>
                    </a:ext>
                  </a:extLst>
                </a:gridCol>
                <a:gridCol w="1988359">
                  <a:extLst>
                    <a:ext uri="{9D8B030D-6E8A-4147-A177-3AD203B41FA5}">
                      <a16:colId xmlns:a16="http://schemas.microsoft.com/office/drawing/2014/main" val="2336354451"/>
                    </a:ext>
                  </a:extLst>
                </a:gridCol>
                <a:gridCol w="1988359">
                  <a:extLst>
                    <a:ext uri="{9D8B030D-6E8A-4147-A177-3AD203B41FA5}">
                      <a16:colId xmlns:a16="http://schemas.microsoft.com/office/drawing/2014/main" val="3177509263"/>
                    </a:ext>
                  </a:extLst>
                </a:gridCol>
                <a:gridCol w="1988359">
                  <a:extLst>
                    <a:ext uri="{9D8B030D-6E8A-4147-A177-3AD203B41FA5}">
                      <a16:colId xmlns:a16="http://schemas.microsoft.com/office/drawing/2014/main" val="4081206239"/>
                    </a:ext>
                  </a:extLst>
                </a:gridCol>
                <a:gridCol w="1988359">
                  <a:extLst>
                    <a:ext uri="{9D8B030D-6E8A-4147-A177-3AD203B41FA5}">
                      <a16:colId xmlns:a16="http://schemas.microsoft.com/office/drawing/2014/main" val="1544223529"/>
                    </a:ext>
                  </a:extLst>
                </a:gridCol>
              </a:tblGrid>
              <a:tr h="118527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31 – 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Find three inspirational quotes and write them down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32 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Create a digital photo collage using 5 images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33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Write a letter or send a card (Email or E-Card) to an elderly relative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34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Try wearing your hair differently. (No bright hair dye!)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35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Make a list of 10 things you want to do one day.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36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Go on YouTube and try…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744116"/>
                  </a:ext>
                </a:extLst>
              </a:tr>
              <a:tr h="118527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37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Create a gratitude list of everything you are thankful for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38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Try leaving your phone downstairs at night and read a book before sleep.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39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Create your own Playing card with your favourite number and suit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40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Find a learning podcast and try it out!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41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Ensure you have 5 fruit and Veg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42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Do something helpful for a friend or family member today.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944433"/>
                  </a:ext>
                </a:extLst>
              </a:tr>
              <a:tr h="1014262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43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Write down five positive things about yourself on Post-It-Notes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44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Tag your friends in a pic that brings you happy memories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45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Visit a virtual museum! Go online and explore the collections 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46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Try to go bed 1 hour early.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47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Wake up early to watch the sun rise and see how beautiful it 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48</a:t>
                      </a:r>
                    </a:p>
                    <a:p>
                      <a:r>
                        <a:rPr lang="en-GB" sz="1400" b="0" i="0" u="none" dirty="0">
                          <a:solidFill>
                            <a:srgbClr val="83303D"/>
                          </a:solidFill>
                        </a:rPr>
                        <a:t>Find a documentary on BBC iPlayer and watch it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795386"/>
                  </a:ext>
                </a:extLst>
              </a:tr>
              <a:tr h="1014262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49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Do the washing up today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50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Look up origami and make a crane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51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Play an old computer game you haven’t played for ages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52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Use 10 French or Spanish words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53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Research the minimum wage in the UK for different ages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Day 54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Design a new school logo for your school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059345"/>
                  </a:ext>
                </a:extLst>
              </a:tr>
              <a:tr h="1290879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55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Learn some British Sign Language with Charlie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56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Make a playlist of your top 10 songs and send to a friend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57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Find a recipe you want to make and cook it for the rest of the household.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68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Build the tallest Tower you can with a single piece of A4 Paper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59</a:t>
                      </a:r>
                    </a:p>
                    <a:p>
                      <a:r>
                        <a:rPr lang="en-GB" sz="1400" b="0" u="none" dirty="0">
                          <a:solidFill>
                            <a:srgbClr val="83303D"/>
                          </a:solidFill>
                        </a:rPr>
                        <a:t>Learn the lyrics to a song that you really like, but didn’t know before.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83303D"/>
                          </a:solidFill>
                        </a:rPr>
                        <a:t>Day 60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3303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Wear your favourite items of clothing that make you feel great </a:t>
                      </a:r>
                    </a:p>
                    <a:p>
                      <a:endParaRPr lang="en-GB" b="1" u="sng" dirty="0">
                        <a:solidFill>
                          <a:srgbClr val="83303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88053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D5BF1B7-6A5A-1048-93AC-3D73C016F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539" y="1601806"/>
            <a:ext cx="1031630" cy="5463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1D571E-B079-DF4A-B7B5-E772A0014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29" y="6171920"/>
            <a:ext cx="1344186" cy="4759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4F01C29-6B6A-2143-9C81-04A2A401B370}"/>
              </a:ext>
            </a:extLst>
          </p:cNvPr>
          <p:cNvSpPr/>
          <p:nvPr/>
        </p:nvSpPr>
        <p:spPr>
          <a:xfrm>
            <a:off x="1893744" y="1881492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85A35E-0FB2-9542-9372-DB0D4D515F53}"/>
              </a:ext>
            </a:extLst>
          </p:cNvPr>
          <p:cNvSpPr/>
          <p:nvPr/>
        </p:nvSpPr>
        <p:spPr>
          <a:xfrm>
            <a:off x="1894653" y="305861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1E0F71-D4B9-0540-8C7D-502954488931}"/>
              </a:ext>
            </a:extLst>
          </p:cNvPr>
          <p:cNvSpPr/>
          <p:nvPr/>
        </p:nvSpPr>
        <p:spPr>
          <a:xfrm>
            <a:off x="1894648" y="4083857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FE4ECB0-B7A9-8347-958A-438E85B8C9C4}"/>
              </a:ext>
            </a:extLst>
          </p:cNvPr>
          <p:cNvSpPr/>
          <p:nvPr/>
        </p:nvSpPr>
        <p:spPr>
          <a:xfrm>
            <a:off x="1908493" y="5084078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BFED-CC85-6149-BD99-2C87138C82A4}"/>
              </a:ext>
            </a:extLst>
          </p:cNvPr>
          <p:cNvSpPr/>
          <p:nvPr/>
        </p:nvSpPr>
        <p:spPr>
          <a:xfrm>
            <a:off x="1894638" y="6342153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7E2998-621E-5148-ACE3-D0463B6D4739}"/>
              </a:ext>
            </a:extLst>
          </p:cNvPr>
          <p:cNvSpPr/>
          <p:nvPr/>
        </p:nvSpPr>
        <p:spPr>
          <a:xfrm>
            <a:off x="3897233" y="1890138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0AFAC39-7DA3-2545-B651-AE2CB9926294}"/>
              </a:ext>
            </a:extLst>
          </p:cNvPr>
          <p:cNvSpPr/>
          <p:nvPr/>
        </p:nvSpPr>
        <p:spPr>
          <a:xfrm>
            <a:off x="3898142" y="3067265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0435BD-6F4F-B743-B195-A5342729549E}"/>
              </a:ext>
            </a:extLst>
          </p:cNvPr>
          <p:cNvSpPr/>
          <p:nvPr/>
        </p:nvSpPr>
        <p:spPr>
          <a:xfrm>
            <a:off x="3898137" y="4092503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F68254F-6499-134D-AB3F-100972E97C9F}"/>
              </a:ext>
            </a:extLst>
          </p:cNvPr>
          <p:cNvSpPr/>
          <p:nvPr/>
        </p:nvSpPr>
        <p:spPr>
          <a:xfrm>
            <a:off x="3911982" y="5092724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B1B804-D2AA-0E40-B97B-3292D3481E9C}"/>
              </a:ext>
            </a:extLst>
          </p:cNvPr>
          <p:cNvSpPr/>
          <p:nvPr/>
        </p:nvSpPr>
        <p:spPr>
          <a:xfrm>
            <a:off x="3898127" y="635079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888E01-255A-5A46-A599-EAE5113D5CA2}"/>
              </a:ext>
            </a:extLst>
          </p:cNvPr>
          <p:cNvSpPr/>
          <p:nvPr/>
        </p:nvSpPr>
        <p:spPr>
          <a:xfrm>
            <a:off x="5901616" y="1898784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0DB311-A4BC-D94A-B229-3AD55FCDCBDE}"/>
              </a:ext>
            </a:extLst>
          </p:cNvPr>
          <p:cNvSpPr/>
          <p:nvPr/>
        </p:nvSpPr>
        <p:spPr>
          <a:xfrm>
            <a:off x="5901616" y="3075911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EACDC8-121B-C347-935E-F64A4FF8B9CD}"/>
              </a:ext>
            </a:extLst>
          </p:cNvPr>
          <p:cNvSpPr/>
          <p:nvPr/>
        </p:nvSpPr>
        <p:spPr>
          <a:xfrm>
            <a:off x="5901616" y="410114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B24F1C6-FB38-844B-A975-0B118F54A9E8}"/>
              </a:ext>
            </a:extLst>
          </p:cNvPr>
          <p:cNvSpPr/>
          <p:nvPr/>
        </p:nvSpPr>
        <p:spPr>
          <a:xfrm>
            <a:off x="5901616" y="5101370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B9E9537-53FF-BB46-9CC4-71EBFD35C9F1}"/>
              </a:ext>
            </a:extLst>
          </p:cNvPr>
          <p:cNvSpPr/>
          <p:nvPr/>
        </p:nvSpPr>
        <p:spPr>
          <a:xfrm>
            <a:off x="5901616" y="6359445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A93A22-CEA4-3A41-A832-3EC6D370C743}"/>
              </a:ext>
            </a:extLst>
          </p:cNvPr>
          <p:cNvSpPr/>
          <p:nvPr/>
        </p:nvSpPr>
        <p:spPr>
          <a:xfrm>
            <a:off x="7891250" y="1893575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4D2187-FC4E-5445-A3EB-D86735D307BC}"/>
              </a:ext>
            </a:extLst>
          </p:cNvPr>
          <p:cNvSpPr/>
          <p:nvPr/>
        </p:nvSpPr>
        <p:spPr>
          <a:xfrm>
            <a:off x="7891250" y="3070702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955DCCB-95F8-074C-90C1-09175EF83634}"/>
              </a:ext>
            </a:extLst>
          </p:cNvPr>
          <p:cNvSpPr/>
          <p:nvPr/>
        </p:nvSpPr>
        <p:spPr>
          <a:xfrm>
            <a:off x="7891250" y="4095940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A5A59A-AB62-3048-8594-ABE5E70C19A7}"/>
              </a:ext>
            </a:extLst>
          </p:cNvPr>
          <p:cNvSpPr/>
          <p:nvPr/>
        </p:nvSpPr>
        <p:spPr>
          <a:xfrm>
            <a:off x="7891250" y="5096161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92E5290-AFE8-E043-AB13-CE1DD78367E5}"/>
              </a:ext>
            </a:extLst>
          </p:cNvPr>
          <p:cNvSpPr/>
          <p:nvPr/>
        </p:nvSpPr>
        <p:spPr>
          <a:xfrm>
            <a:off x="7891250" y="6354236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669B79-7856-FA48-9A87-02F59FC0E53D}"/>
              </a:ext>
            </a:extLst>
          </p:cNvPr>
          <p:cNvSpPr/>
          <p:nvPr/>
        </p:nvSpPr>
        <p:spPr>
          <a:xfrm>
            <a:off x="9894739" y="1916076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DD6E29-470D-DD45-A0E7-ED9A3020BCAA}"/>
              </a:ext>
            </a:extLst>
          </p:cNvPr>
          <p:cNvSpPr/>
          <p:nvPr/>
        </p:nvSpPr>
        <p:spPr>
          <a:xfrm>
            <a:off x="9894739" y="3093203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56B612-0138-5749-B9D9-E4A3FAC0CCE8}"/>
              </a:ext>
            </a:extLst>
          </p:cNvPr>
          <p:cNvSpPr/>
          <p:nvPr/>
        </p:nvSpPr>
        <p:spPr>
          <a:xfrm>
            <a:off x="9894739" y="4118441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0297814-6506-CF44-AC6B-A3083D39336A}"/>
              </a:ext>
            </a:extLst>
          </p:cNvPr>
          <p:cNvSpPr/>
          <p:nvPr/>
        </p:nvSpPr>
        <p:spPr>
          <a:xfrm>
            <a:off x="9894739" y="5118662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3FFEDC-993F-664D-9A1A-540385625F79}"/>
              </a:ext>
            </a:extLst>
          </p:cNvPr>
          <p:cNvSpPr/>
          <p:nvPr/>
        </p:nvSpPr>
        <p:spPr>
          <a:xfrm>
            <a:off x="9894739" y="6376737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130715-00F3-1843-9712-8CDE99B178D4}"/>
              </a:ext>
            </a:extLst>
          </p:cNvPr>
          <p:cNvSpPr/>
          <p:nvPr/>
        </p:nvSpPr>
        <p:spPr>
          <a:xfrm>
            <a:off x="11870518" y="1897012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835304-B872-7F47-B0C1-1A4CFED5663F}"/>
              </a:ext>
            </a:extLst>
          </p:cNvPr>
          <p:cNvSpPr/>
          <p:nvPr/>
        </p:nvSpPr>
        <p:spPr>
          <a:xfrm>
            <a:off x="11870518" y="3074139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EC93509-AB46-A24F-AD1B-771181FA967E}"/>
              </a:ext>
            </a:extLst>
          </p:cNvPr>
          <p:cNvSpPr/>
          <p:nvPr/>
        </p:nvSpPr>
        <p:spPr>
          <a:xfrm>
            <a:off x="11870518" y="4099377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D4F00A4-81D5-9945-BB68-B8A4EB4A4BF8}"/>
              </a:ext>
            </a:extLst>
          </p:cNvPr>
          <p:cNvSpPr/>
          <p:nvPr/>
        </p:nvSpPr>
        <p:spPr>
          <a:xfrm>
            <a:off x="11870518" y="5099598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4CC924-DBE2-A94A-B085-F59E06E6ABE1}"/>
              </a:ext>
            </a:extLst>
          </p:cNvPr>
          <p:cNvSpPr/>
          <p:nvPr/>
        </p:nvSpPr>
        <p:spPr>
          <a:xfrm>
            <a:off x="11870518" y="6357673"/>
            <a:ext cx="152400" cy="238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3" descr="C:\Users\Optic Group111\Desktop\CORE THEME 4.png">
            <a:extLst>
              <a:ext uri="{FF2B5EF4-FFF2-40B4-BE49-F238E27FC236}">
                <a16:creationId xmlns:a16="http://schemas.microsoft.com/office/drawing/2014/main" id="{13C37D20-D195-1040-80E2-812E5958F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381" y="253961"/>
            <a:ext cx="673996" cy="703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CDE5C2-A32E-1140-9EC1-47424C6074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94" y="103218"/>
            <a:ext cx="5486264" cy="1072671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86FB23B0-6C78-BD4B-B673-02C649D112E5}"/>
              </a:ext>
            </a:extLst>
          </p:cNvPr>
          <p:cNvSpPr txBox="1"/>
          <p:nvPr/>
        </p:nvSpPr>
        <p:spPr>
          <a:xfrm>
            <a:off x="6521824" y="69204"/>
            <a:ext cx="5703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50"/>
                </a:solidFill>
              </a:rPr>
              <a:t>Here is the plan for the Last 30 Days </a:t>
            </a:r>
          </a:p>
        </p:txBody>
      </p:sp>
    </p:spTree>
    <p:extLst>
      <p:ext uri="{BB962C8B-B14F-4D97-AF65-F5344CB8AC3E}">
        <p14:creationId xmlns:p14="http://schemas.microsoft.com/office/powerpoint/2010/main" val="25702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972</Words>
  <Application>Microsoft Office PowerPoint</Application>
  <PresentationFormat>Widescreen</PresentationFormat>
  <Paragraphs>131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60 Day Challenge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 Day Challenge</dc:title>
  <dc:creator>Shepherd, Polly</dc:creator>
  <cp:lastModifiedBy>Bill, Lisa</cp:lastModifiedBy>
  <cp:revision>1</cp:revision>
  <dcterms:created xsi:type="dcterms:W3CDTF">2023-03-05T16:51:21Z</dcterms:created>
  <dcterms:modified xsi:type="dcterms:W3CDTF">2023-03-14T15:11:14Z</dcterms:modified>
</cp:coreProperties>
</file>