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67" d="100"/>
          <a:sy n="67" d="100"/>
        </p:scale>
        <p:origin x="7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E8CBFD-D49A-4401-B0EB-68B8458F5981}"/>
</file>

<file path=customXml/itemProps2.xml><?xml version="1.0" encoding="utf-8"?>
<ds:datastoreItem xmlns:ds="http://schemas.openxmlformats.org/officeDocument/2006/customXml" ds:itemID="{0F26E3F3-44CA-45D2-B86D-647836C6FDE1}"/>
</file>

<file path=customXml/itemProps3.xml><?xml version="1.0" encoding="utf-8"?>
<ds:datastoreItem xmlns:ds="http://schemas.openxmlformats.org/officeDocument/2006/customXml" ds:itemID="{C4FE24D3-05BB-466F-8B2A-0A606DCC1BBF}"/>
</file>

<file path=docProps/app.xml><?xml version="1.0" encoding="utf-8"?>
<Properties xmlns="http://schemas.openxmlformats.org/officeDocument/2006/extended-properties" xmlns:vt="http://schemas.openxmlformats.org/officeDocument/2006/docPropsVTypes">
  <TotalTime>342</TotalTime>
  <Words>1100</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54</cp:revision>
  <dcterms:created xsi:type="dcterms:W3CDTF">2020-05-05T13:34:20Z</dcterms:created>
  <dcterms:modified xsi:type="dcterms:W3CDTF">2023-05-18T06:35:01Z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