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57" r:id="rId7"/>
    <p:sldId id="258" r:id="rId8"/>
    <p:sldId id="259" r:id="rId9"/>
    <p:sldId id="260" r:id="rId10"/>
    <p:sldId id="261" r:id="rId11"/>
    <p:sldId id="262" r:id="rId12"/>
    <p:sldId id="263" r:id="rId13"/>
    <p:sldId id="264" r:id="rId14"/>
    <p:sldId id="265" r:id="rId15"/>
    <p:sldId id="266" r:id="rId16"/>
    <p:sldId id="26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1BF856-7ADB-4717-BF20-833081353BCF}" v="2" dt="2020-03-18T09:00:58.651"/>
    <p1510:client id="{CE40BA05-AA72-4B44-8109-15A8C5DE9A29}" v="5" dt="2020-03-17T16:36:59.297"/>
    <p1510:client id="{D49DECFE-7B9D-4162-BBC5-85486086D0DB}" v="1" dt="2020-03-18T09:02:18.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B755-7C39-46C3-9E3B-57F31FCA81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68B01E-2591-4C04-BF75-20DD366D5D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4D05F0-5A68-46A6-A6C6-D6409E0D981E}"/>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5" name="Footer Placeholder 4">
            <a:extLst>
              <a:ext uri="{FF2B5EF4-FFF2-40B4-BE49-F238E27FC236}">
                <a16:creationId xmlns:a16="http://schemas.microsoft.com/office/drawing/2014/main" id="{CE4FF11D-13DA-4966-95C6-04E87E8EE1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B335B-C381-4D9C-AD45-F0CF29724D25}"/>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333209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088B-4295-484A-896C-83CB015E1CD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2F188A-3034-4F36-8627-63D9C04705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2FD3F7-1B3D-4C7D-A7AD-1E27F04BF76D}"/>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5" name="Footer Placeholder 4">
            <a:extLst>
              <a:ext uri="{FF2B5EF4-FFF2-40B4-BE49-F238E27FC236}">
                <a16:creationId xmlns:a16="http://schemas.microsoft.com/office/drawing/2014/main" id="{C7192164-A600-4BE2-BC0B-9D05353B7B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153C99-BFB0-4532-9CE3-0E69EED58B39}"/>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354128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F6FF9B-E395-4606-8859-B8CD57166E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F0F59F-191C-4499-A9A2-538B28A8E2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F5C10-A8DD-4D8A-8015-AFEA0C9FD194}"/>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5" name="Footer Placeholder 4">
            <a:extLst>
              <a:ext uri="{FF2B5EF4-FFF2-40B4-BE49-F238E27FC236}">
                <a16:creationId xmlns:a16="http://schemas.microsoft.com/office/drawing/2014/main" id="{865732CD-1A58-4AF6-BB2F-FC286BF2F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01AD8-7B63-4BE7-A4AF-81F80B713A3B}"/>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120960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0DA6-D6BA-41FE-AF7A-C746C5C8E9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E5DE67-610C-4F94-BFBD-606A98463A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3D701C-838A-446D-9379-6334A581189A}"/>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5" name="Footer Placeholder 4">
            <a:extLst>
              <a:ext uri="{FF2B5EF4-FFF2-40B4-BE49-F238E27FC236}">
                <a16:creationId xmlns:a16="http://schemas.microsoft.com/office/drawing/2014/main" id="{E0CB221E-06DB-44C1-9AAF-7928648D5F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BC7A7C-A26D-42D3-8583-D4D1F08B68F5}"/>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222192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D592-245C-4C6D-B664-EBE095FF4D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66956D-7773-453F-BF8F-9474374DE7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D0942C-BF3F-4CA2-B25B-4EE66510A97A}"/>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5" name="Footer Placeholder 4">
            <a:extLst>
              <a:ext uri="{FF2B5EF4-FFF2-40B4-BE49-F238E27FC236}">
                <a16:creationId xmlns:a16="http://schemas.microsoft.com/office/drawing/2014/main" id="{D32C5C1B-B7A1-43D8-9BCA-826F085F5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5C6CB3-0E38-427F-816E-41867C76C58F}"/>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260714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FBEB-A49B-4839-A21D-297424EEB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5DBB08-8F98-4E89-AF49-5D407537A9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A55796-C43C-4FF9-9831-3A9461A552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B6D320-B98C-4BE1-8791-B87E6BC7CC7D}"/>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6" name="Footer Placeholder 5">
            <a:extLst>
              <a:ext uri="{FF2B5EF4-FFF2-40B4-BE49-F238E27FC236}">
                <a16:creationId xmlns:a16="http://schemas.microsoft.com/office/drawing/2014/main" id="{B75E99F5-E55A-4B67-BE02-0EBBB6F131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82405C-8AD7-4F24-A93C-A1EA43496FF8}"/>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213477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3558-76C5-4359-A193-801855E5B5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8C05FB-6BDE-4D2E-9355-4D06A6C9CA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DB54D7-9382-4204-B959-C0E34E22E4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308A2E-E7EE-4820-8887-1A66D69FB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984EB1-B93B-4E35-89D7-398543F19E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76C5D6-8E3B-4F9A-9FE6-D48605323C24}"/>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8" name="Footer Placeholder 7">
            <a:extLst>
              <a:ext uri="{FF2B5EF4-FFF2-40B4-BE49-F238E27FC236}">
                <a16:creationId xmlns:a16="http://schemas.microsoft.com/office/drawing/2014/main" id="{A852DDF9-E5E6-4866-B8E8-A709876BAE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F36C9F-6B9B-4BA5-8F24-660A0FF48C13}"/>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381210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38B0-19EB-440A-B2E6-459C56CF42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42EDB1-730F-411C-88A3-6860E691A41C}"/>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4" name="Footer Placeholder 3">
            <a:extLst>
              <a:ext uri="{FF2B5EF4-FFF2-40B4-BE49-F238E27FC236}">
                <a16:creationId xmlns:a16="http://schemas.microsoft.com/office/drawing/2014/main" id="{EE7F5CEC-1968-49C6-818E-CB1E9C2EC8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99ABED-3CA5-434A-A0C2-3C24F0BC8684}"/>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361901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282C2-A9BE-4113-B828-7BAEBC7DE19F}"/>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3" name="Footer Placeholder 2">
            <a:extLst>
              <a:ext uri="{FF2B5EF4-FFF2-40B4-BE49-F238E27FC236}">
                <a16:creationId xmlns:a16="http://schemas.microsoft.com/office/drawing/2014/main" id="{B3462DD7-5BFD-4453-B3B7-C320ABCF42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7A7402-260B-4170-8F01-47A8698A2197}"/>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44314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5BBE-E1C6-4D7B-820F-334AC57C5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B11CAA-531B-4B77-883B-888ADFDFF1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30702D-3858-4E59-A854-542C43917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09A915-70EC-4437-97F1-54F0170975F4}"/>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6" name="Footer Placeholder 5">
            <a:extLst>
              <a:ext uri="{FF2B5EF4-FFF2-40B4-BE49-F238E27FC236}">
                <a16:creationId xmlns:a16="http://schemas.microsoft.com/office/drawing/2014/main" id="{F4CB9B73-D43E-48EF-9410-30AC2CCA0E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5C032-10AA-4D60-99F8-E0EDB9E21B59}"/>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162430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5F3F4-3C1C-414D-9F88-45CB615CBB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84A54B1-457B-4099-895F-27F3E2E95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4A435A-2BAF-4BD1-8356-15B7752A7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A07AE4-936E-478A-A4A2-ACD7001D5AA4}"/>
              </a:ext>
            </a:extLst>
          </p:cNvPr>
          <p:cNvSpPr>
            <a:spLocks noGrp="1"/>
          </p:cNvSpPr>
          <p:nvPr>
            <p:ph type="dt" sz="half" idx="10"/>
          </p:nvPr>
        </p:nvSpPr>
        <p:spPr/>
        <p:txBody>
          <a:bodyPr/>
          <a:lstStyle/>
          <a:p>
            <a:fld id="{54C790FE-34CD-478E-AE64-0C5F9769548F}" type="datetimeFigureOut">
              <a:rPr lang="en-GB" smtClean="0"/>
              <a:t>18/03/2020</a:t>
            </a:fld>
            <a:endParaRPr lang="en-GB"/>
          </a:p>
        </p:txBody>
      </p:sp>
      <p:sp>
        <p:nvSpPr>
          <p:cNvPr id="6" name="Footer Placeholder 5">
            <a:extLst>
              <a:ext uri="{FF2B5EF4-FFF2-40B4-BE49-F238E27FC236}">
                <a16:creationId xmlns:a16="http://schemas.microsoft.com/office/drawing/2014/main" id="{C148F91C-2007-46B3-B164-6E944E8515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38FEDC-AB3B-4CE5-BCA5-14E752EFF7E6}"/>
              </a:ext>
            </a:extLst>
          </p:cNvPr>
          <p:cNvSpPr>
            <a:spLocks noGrp="1"/>
          </p:cNvSpPr>
          <p:nvPr>
            <p:ph type="sldNum" sz="quarter" idx="12"/>
          </p:nvPr>
        </p:nvSpPr>
        <p:spPr/>
        <p:txBody>
          <a:bodyPr/>
          <a:lstStyle/>
          <a:p>
            <a:fld id="{1674071E-1754-4965-B445-FE78547DFCC9}" type="slidenum">
              <a:rPr lang="en-GB" smtClean="0"/>
              <a:t>‹#›</a:t>
            </a:fld>
            <a:endParaRPr lang="en-GB"/>
          </a:p>
        </p:txBody>
      </p:sp>
    </p:spTree>
    <p:extLst>
      <p:ext uri="{BB962C8B-B14F-4D97-AF65-F5344CB8AC3E}">
        <p14:creationId xmlns:p14="http://schemas.microsoft.com/office/powerpoint/2010/main" val="363022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089842-8304-4676-9AEA-381447596C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71C226-D724-40D0-A6DA-81BE89318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E7B00-D1AA-4B0D-8D77-0394456A8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790FE-34CD-478E-AE64-0C5F9769548F}" type="datetimeFigureOut">
              <a:rPr lang="en-GB" smtClean="0"/>
              <a:t>18/03/2020</a:t>
            </a:fld>
            <a:endParaRPr lang="en-GB"/>
          </a:p>
        </p:txBody>
      </p:sp>
      <p:sp>
        <p:nvSpPr>
          <p:cNvPr id="5" name="Footer Placeholder 4">
            <a:extLst>
              <a:ext uri="{FF2B5EF4-FFF2-40B4-BE49-F238E27FC236}">
                <a16:creationId xmlns:a16="http://schemas.microsoft.com/office/drawing/2014/main" id="{700F6B90-9005-4B39-895D-EE5ECD461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2EAF65-D016-4D2D-BE80-7846E2ABF8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4071E-1754-4965-B445-FE78547DFCC9}" type="slidenum">
              <a:rPr lang="en-GB" smtClean="0"/>
              <a:t>‹#›</a:t>
            </a:fld>
            <a:endParaRPr lang="en-GB"/>
          </a:p>
        </p:txBody>
      </p:sp>
    </p:spTree>
    <p:extLst>
      <p:ext uri="{BB962C8B-B14F-4D97-AF65-F5344CB8AC3E}">
        <p14:creationId xmlns:p14="http://schemas.microsoft.com/office/powerpoint/2010/main" val="277917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en.craig@laconchildeschool.co.uk" TargetMode="External"/><Relationship Id="rId2" Type="http://schemas.openxmlformats.org/officeDocument/2006/relationships/hyperlink" Target="mailto:arthur.short@laconchildeschool.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8E553-1BA7-4B7E-9A28-8A90764FFB1E}"/>
              </a:ext>
            </a:extLst>
          </p:cNvPr>
          <p:cNvSpPr>
            <a:spLocks noGrp="1"/>
          </p:cNvSpPr>
          <p:nvPr>
            <p:ph type="ctrTitle"/>
          </p:nvPr>
        </p:nvSpPr>
        <p:spPr/>
        <p:txBody>
          <a:bodyPr/>
          <a:lstStyle/>
          <a:p>
            <a:r>
              <a:rPr lang="en-GB" dirty="0"/>
              <a:t>Portfolio</a:t>
            </a:r>
          </a:p>
        </p:txBody>
      </p:sp>
      <p:sp>
        <p:nvSpPr>
          <p:cNvPr id="3" name="Subtitle 2">
            <a:extLst>
              <a:ext uri="{FF2B5EF4-FFF2-40B4-BE49-F238E27FC236}">
                <a16:creationId xmlns:a16="http://schemas.microsoft.com/office/drawing/2014/main" id="{053952AE-AA23-44BD-9DE0-60988E36C219}"/>
              </a:ext>
            </a:extLst>
          </p:cNvPr>
          <p:cNvSpPr>
            <a:spLocks noGrp="1"/>
          </p:cNvSpPr>
          <p:nvPr>
            <p:ph type="subTitle" idx="1"/>
          </p:nvPr>
        </p:nvSpPr>
        <p:spPr/>
        <p:txBody>
          <a:bodyPr>
            <a:normAutofit/>
          </a:bodyPr>
          <a:lstStyle/>
          <a:p>
            <a:r>
              <a:rPr lang="en-GB" sz="3600" dirty="0"/>
              <a:t>(THE PITCH FOLDER)</a:t>
            </a:r>
          </a:p>
        </p:txBody>
      </p:sp>
    </p:spTree>
    <p:extLst>
      <p:ext uri="{BB962C8B-B14F-4D97-AF65-F5344CB8AC3E}">
        <p14:creationId xmlns:p14="http://schemas.microsoft.com/office/powerpoint/2010/main" val="215364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388B4-1B97-447F-B702-4D0F2C99A314}"/>
              </a:ext>
            </a:extLst>
          </p:cNvPr>
          <p:cNvSpPr>
            <a:spLocks noGrp="1"/>
          </p:cNvSpPr>
          <p:nvPr>
            <p:ph type="title"/>
          </p:nvPr>
        </p:nvSpPr>
        <p:spPr/>
        <p:txBody>
          <a:bodyPr/>
          <a:lstStyle/>
          <a:p>
            <a:r>
              <a:rPr lang="en-GB" dirty="0"/>
              <a:t>Venue and stage design ideas</a:t>
            </a:r>
          </a:p>
        </p:txBody>
      </p:sp>
      <p:sp>
        <p:nvSpPr>
          <p:cNvPr id="3" name="Content Placeholder 2">
            <a:extLst>
              <a:ext uri="{FF2B5EF4-FFF2-40B4-BE49-F238E27FC236}">
                <a16:creationId xmlns:a16="http://schemas.microsoft.com/office/drawing/2014/main" id="{BFE4BFE7-7D56-449B-9741-1EB271EC759A}"/>
              </a:ext>
            </a:extLst>
          </p:cNvPr>
          <p:cNvSpPr>
            <a:spLocks noGrp="1"/>
          </p:cNvSpPr>
          <p:nvPr>
            <p:ph idx="1"/>
          </p:nvPr>
        </p:nvSpPr>
        <p:spPr/>
        <p:txBody>
          <a:bodyPr/>
          <a:lstStyle/>
          <a:p>
            <a:r>
              <a:rPr lang="en-GB" dirty="0"/>
              <a:t>In this section you should describe how your performance would be staged at your chosen venue. This should include stage designs.</a:t>
            </a:r>
          </a:p>
        </p:txBody>
      </p:sp>
    </p:spTree>
    <p:extLst>
      <p:ext uri="{BB962C8B-B14F-4D97-AF65-F5344CB8AC3E}">
        <p14:creationId xmlns:p14="http://schemas.microsoft.com/office/powerpoint/2010/main" val="3424056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6F70-D043-442D-9FBE-64A8A1831610}"/>
              </a:ext>
            </a:extLst>
          </p:cNvPr>
          <p:cNvSpPr>
            <a:spLocks noGrp="1"/>
          </p:cNvSpPr>
          <p:nvPr>
            <p:ph type="title"/>
          </p:nvPr>
        </p:nvSpPr>
        <p:spPr/>
        <p:txBody>
          <a:bodyPr/>
          <a:lstStyle/>
          <a:p>
            <a:r>
              <a:rPr lang="en-GB" dirty="0"/>
              <a:t>Scripts/running order/lyrics/rehearsal notes</a:t>
            </a:r>
          </a:p>
        </p:txBody>
      </p:sp>
      <p:sp>
        <p:nvSpPr>
          <p:cNvPr id="3" name="Content Placeholder 2">
            <a:extLst>
              <a:ext uri="{FF2B5EF4-FFF2-40B4-BE49-F238E27FC236}">
                <a16:creationId xmlns:a16="http://schemas.microsoft.com/office/drawing/2014/main" id="{05BD2FDB-7CD5-4E6C-A4B5-28F13414FA18}"/>
              </a:ext>
            </a:extLst>
          </p:cNvPr>
          <p:cNvSpPr>
            <a:spLocks noGrp="1"/>
          </p:cNvSpPr>
          <p:nvPr>
            <p:ph idx="1"/>
          </p:nvPr>
        </p:nvSpPr>
        <p:spPr/>
        <p:txBody>
          <a:bodyPr/>
          <a:lstStyle/>
          <a:p>
            <a:r>
              <a:rPr lang="en-GB" dirty="0"/>
              <a:t>This should be self explanatory. Musicians could include notes played. Include as much detail about what you did in your performance excerpts as possible.</a:t>
            </a:r>
          </a:p>
        </p:txBody>
      </p:sp>
    </p:spTree>
    <p:extLst>
      <p:ext uri="{BB962C8B-B14F-4D97-AF65-F5344CB8AC3E}">
        <p14:creationId xmlns:p14="http://schemas.microsoft.com/office/powerpoint/2010/main" val="1605682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48406-8761-4455-913C-B6150BBA77DF}"/>
              </a:ext>
            </a:extLst>
          </p:cNvPr>
          <p:cNvSpPr>
            <a:spLocks noGrp="1"/>
          </p:cNvSpPr>
          <p:nvPr>
            <p:ph type="title"/>
          </p:nvPr>
        </p:nvSpPr>
        <p:spPr/>
        <p:txBody>
          <a:bodyPr/>
          <a:lstStyle/>
          <a:p>
            <a:r>
              <a:rPr lang="en-GB" dirty="0"/>
              <a:t>Planning and budgeting</a:t>
            </a:r>
          </a:p>
        </p:txBody>
      </p:sp>
      <p:sp>
        <p:nvSpPr>
          <p:cNvPr id="3" name="Content Placeholder 2">
            <a:extLst>
              <a:ext uri="{FF2B5EF4-FFF2-40B4-BE49-F238E27FC236}">
                <a16:creationId xmlns:a16="http://schemas.microsoft.com/office/drawing/2014/main" id="{8B44D0FC-AC0F-4325-9EF5-97C89D15B139}"/>
              </a:ext>
            </a:extLst>
          </p:cNvPr>
          <p:cNvSpPr>
            <a:spLocks noGrp="1"/>
          </p:cNvSpPr>
          <p:nvPr>
            <p:ph idx="1"/>
          </p:nvPr>
        </p:nvSpPr>
        <p:spPr/>
        <p:txBody>
          <a:bodyPr/>
          <a:lstStyle/>
          <a:p>
            <a:r>
              <a:rPr lang="en-GB" dirty="0"/>
              <a:t>Budget - this should be a breakdown of the costs of the production and the money you expect to make.</a:t>
            </a:r>
          </a:p>
          <a:p>
            <a:r>
              <a:rPr lang="en-GB" dirty="0"/>
              <a:t>Logistics – how you plan to transport you and your equipment form venue to venue.</a:t>
            </a:r>
          </a:p>
          <a:p>
            <a:r>
              <a:rPr lang="en-GB" dirty="0"/>
              <a:t>Risk assessments – you had a template given to you to help with this. You can find plenty of these on line but you have to create your own and fill it in.</a:t>
            </a:r>
          </a:p>
          <a:p>
            <a:r>
              <a:rPr lang="en-GB" dirty="0"/>
              <a:t>Promotion – this will include posters, tickets, advertising and merchandising ideas.</a:t>
            </a:r>
          </a:p>
          <a:p>
            <a:endParaRPr lang="en-GB" dirty="0"/>
          </a:p>
        </p:txBody>
      </p:sp>
    </p:spTree>
    <p:extLst>
      <p:ext uri="{BB962C8B-B14F-4D97-AF65-F5344CB8AC3E}">
        <p14:creationId xmlns:p14="http://schemas.microsoft.com/office/powerpoint/2010/main" val="4057231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2C3F-E05A-4B19-B687-EDFFFEFE9DAC}"/>
              </a:ext>
            </a:extLst>
          </p:cNvPr>
          <p:cNvSpPr>
            <a:spLocks noGrp="1"/>
          </p:cNvSpPr>
          <p:nvPr>
            <p:ph type="title"/>
          </p:nvPr>
        </p:nvSpPr>
        <p:spPr/>
        <p:txBody>
          <a:bodyPr/>
          <a:lstStyle/>
          <a:p>
            <a:r>
              <a:rPr lang="en-GB" dirty="0"/>
              <a:t>Evaluation</a:t>
            </a:r>
          </a:p>
        </p:txBody>
      </p:sp>
      <p:sp>
        <p:nvSpPr>
          <p:cNvPr id="3" name="Content Placeholder 2">
            <a:extLst>
              <a:ext uri="{FF2B5EF4-FFF2-40B4-BE49-F238E27FC236}">
                <a16:creationId xmlns:a16="http://schemas.microsoft.com/office/drawing/2014/main" id="{057963B3-ECF8-4D6D-BB2E-638CE98BDDE9}"/>
              </a:ext>
            </a:extLst>
          </p:cNvPr>
          <p:cNvSpPr>
            <a:spLocks noGrp="1"/>
          </p:cNvSpPr>
          <p:nvPr>
            <p:ph idx="1"/>
          </p:nvPr>
        </p:nvSpPr>
        <p:spPr/>
        <p:txBody>
          <a:bodyPr/>
          <a:lstStyle/>
          <a:p>
            <a:r>
              <a:rPr lang="en-GB" dirty="0"/>
              <a:t>This should be a piece of writing that describes how well you think your pitch went. What do you think went well? What could have been improved? Discuss these ideas in terms of your individual performance and your group performance.</a:t>
            </a:r>
          </a:p>
        </p:txBody>
      </p:sp>
    </p:spTree>
    <p:extLst>
      <p:ext uri="{BB962C8B-B14F-4D97-AF65-F5344CB8AC3E}">
        <p14:creationId xmlns:p14="http://schemas.microsoft.com/office/powerpoint/2010/main" val="269715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B16A-B5CF-4289-B01F-8B26D72FD2C6}"/>
              </a:ext>
            </a:extLst>
          </p:cNvPr>
          <p:cNvSpPr>
            <a:spLocks noGrp="1"/>
          </p:cNvSpPr>
          <p:nvPr>
            <p:ph type="title"/>
          </p:nvPr>
        </p:nvSpPr>
        <p:spPr/>
        <p:txBody>
          <a:bodyPr/>
          <a:lstStyle/>
          <a:p>
            <a:r>
              <a:rPr lang="en-GB" dirty="0"/>
              <a:t> </a:t>
            </a:r>
          </a:p>
        </p:txBody>
      </p:sp>
      <p:sp>
        <p:nvSpPr>
          <p:cNvPr id="3" name="Content Placeholder 2">
            <a:extLst>
              <a:ext uri="{FF2B5EF4-FFF2-40B4-BE49-F238E27FC236}">
                <a16:creationId xmlns:a16="http://schemas.microsoft.com/office/drawing/2014/main" id="{E29599F1-79F0-46A5-8491-8D842F684BA5}"/>
              </a:ext>
            </a:extLst>
          </p:cNvPr>
          <p:cNvSpPr>
            <a:spLocks noGrp="1"/>
          </p:cNvSpPr>
          <p:nvPr>
            <p:ph idx="1"/>
          </p:nvPr>
        </p:nvSpPr>
        <p:spPr/>
        <p:txBody>
          <a:bodyPr/>
          <a:lstStyle/>
          <a:p>
            <a:r>
              <a:rPr lang="en-GB" dirty="0"/>
              <a:t>Please include emailed work as attachments NOT links as these may not open.</a:t>
            </a:r>
          </a:p>
        </p:txBody>
      </p:sp>
    </p:spTree>
    <p:extLst>
      <p:ext uri="{BB962C8B-B14F-4D97-AF65-F5344CB8AC3E}">
        <p14:creationId xmlns:p14="http://schemas.microsoft.com/office/powerpoint/2010/main" val="422844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D143-E22A-485C-B6CE-9673647B81CD}"/>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368528F4-C6CB-411C-B0FB-8DCD6786A862}"/>
              </a:ext>
            </a:extLst>
          </p:cNvPr>
          <p:cNvSpPr>
            <a:spLocks noGrp="1"/>
          </p:cNvSpPr>
          <p:nvPr>
            <p:ph idx="1"/>
          </p:nvPr>
        </p:nvSpPr>
        <p:spPr/>
        <p:txBody>
          <a:bodyPr/>
          <a:lstStyle/>
          <a:p>
            <a:r>
              <a:rPr lang="en-GB" dirty="0"/>
              <a:t>You should complete any of the following sections that you did not complete in your folder.</a:t>
            </a:r>
          </a:p>
          <a:p>
            <a:r>
              <a:rPr lang="en-GB" dirty="0"/>
              <a:t>You can send any completed work by attaching to an email that you can send to</a:t>
            </a:r>
            <a:r>
              <a:rPr lang="en-GB" dirty="0">
                <a:hlinkClick r:id="rId2"/>
              </a:rPr>
              <a:t> arthur.short@laconchildeschool.co.uk</a:t>
            </a:r>
            <a:r>
              <a:rPr lang="en-GB" dirty="0"/>
              <a:t> or </a:t>
            </a:r>
            <a:r>
              <a:rPr lang="en-GB" dirty="0">
                <a:hlinkClick r:id="rId3"/>
              </a:rPr>
              <a:t>ben.craig@laconchildeschool.co.uk</a:t>
            </a:r>
            <a:endParaRPr lang="en-GB" dirty="0"/>
          </a:p>
          <a:p>
            <a:r>
              <a:rPr lang="en-GB" dirty="0"/>
              <a:t>All the work must be your own. We can not include any writing that is just copied from the internet. The examiners enjoy checking for this and will disqualify </a:t>
            </a:r>
            <a:r>
              <a:rPr lang="en-GB"/>
              <a:t>you if they find it.</a:t>
            </a:r>
            <a:endParaRPr lang="en-GB" dirty="0"/>
          </a:p>
        </p:txBody>
      </p:sp>
    </p:spTree>
    <p:extLst>
      <p:ext uri="{BB962C8B-B14F-4D97-AF65-F5344CB8AC3E}">
        <p14:creationId xmlns:p14="http://schemas.microsoft.com/office/powerpoint/2010/main" val="177867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2564F-A7EA-4250-B5CF-93C7C6B62A43}"/>
              </a:ext>
            </a:extLst>
          </p:cNvPr>
          <p:cNvSpPr>
            <a:spLocks noGrp="1"/>
          </p:cNvSpPr>
          <p:nvPr>
            <p:ph type="title"/>
          </p:nvPr>
        </p:nvSpPr>
        <p:spPr/>
        <p:txBody>
          <a:bodyPr/>
          <a:lstStyle/>
          <a:p>
            <a:r>
              <a:rPr lang="en-GB" dirty="0"/>
              <a:t>Initial skills audit/targets</a:t>
            </a:r>
          </a:p>
        </p:txBody>
      </p:sp>
      <p:sp>
        <p:nvSpPr>
          <p:cNvPr id="3" name="Content Placeholder 2">
            <a:extLst>
              <a:ext uri="{FF2B5EF4-FFF2-40B4-BE49-F238E27FC236}">
                <a16:creationId xmlns:a16="http://schemas.microsoft.com/office/drawing/2014/main" id="{942BBB2D-E6BA-46ED-8098-7139DC7CA9DF}"/>
              </a:ext>
            </a:extLst>
          </p:cNvPr>
          <p:cNvSpPr>
            <a:spLocks noGrp="1"/>
          </p:cNvSpPr>
          <p:nvPr>
            <p:ph idx="1"/>
          </p:nvPr>
        </p:nvSpPr>
        <p:spPr/>
        <p:txBody>
          <a:bodyPr/>
          <a:lstStyle/>
          <a:p>
            <a:r>
              <a:rPr lang="en-GB" dirty="0"/>
              <a:t>This was the first thing we did. In this section you find the discipline you have chosen (actor, musician etc) in the specification (page 14 onwards) and go through each of the items on the ‘content’ column and describe what experience you have in each of them.</a:t>
            </a:r>
          </a:p>
        </p:txBody>
      </p:sp>
    </p:spTree>
    <p:extLst>
      <p:ext uri="{BB962C8B-B14F-4D97-AF65-F5344CB8AC3E}">
        <p14:creationId xmlns:p14="http://schemas.microsoft.com/office/powerpoint/2010/main" val="325529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321A-855B-4375-A192-73A200674786}"/>
              </a:ext>
            </a:extLst>
          </p:cNvPr>
          <p:cNvSpPr>
            <a:spLocks noGrp="1"/>
          </p:cNvSpPr>
          <p:nvPr>
            <p:ph type="title"/>
          </p:nvPr>
        </p:nvSpPr>
        <p:spPr/>
        <p:txBody>
          <a:bodyPr>
            <a:normAutofit fontScale="90000"/>
          </a:bodyPr>
          <a:lstStyle/>
          <a:p>
            <a:r>
              <a:rPr lang="en-GB" dirty="0"/>
              <a:t>Evidence of practical workshops in </a:t>
            </a:r>
            <a:r>
              <a:rPr lang="en-GB" b="1" dirty="0"/>
              <a:t>two </a:t>
            </a:r>
            <a:r>
              <a:rPr lang="en-GB" dirty="0"/>
              <a:t>disciplines – one performance, one production</a:t>
            </a:r>
          </a:p>
        </p:txBody>
      </p:sp>
      <p:sp>
        <p:nvSpPr>
          <p:cNvPr id="3" name="Content Placeholder 2">
            <a:extLst>
              <a:ext uri="{FF2B5EF4-FFF2-40B4-BE49-F238E27FC236}">
                <a16:creationId xmlns:a16="http://schemas.microsoft.com/office/drawing/2014/main" id="{7D3C2CF2-1EA1-4383-90CB-00288916B606}"/>
              </a:ext>
            </a:extLst>
          </p:cNvPr>
          <p:cNvSpPr>
            <a:spLocks noGrp="1"/>
          </p:cNvSpPr>
          <p:nvPr>
            <p:ph idx="1"/>
          </p:nvPr>
        </p:nvSpPr>
        <p:spPr/>
        <p:txBody>
          <a:bodyPr/>
          <a:lstStyle/>
          <a:p>
            <a:r>
              <a:rPr lang="en-GB" dirty="0"/>
              <a:t>This is where you describe what you learnt in a lesson. </a:t>
            </a:r>
          </a:p>
          <a:p>
            <a:r>
              <a:rPr lang="en-GB" dirty="0"/>
              <a:t>Performance: puppetry with Mr Short, acting with Mr Short, musical theatre with Mr Craig, music for film with Mr Craig, soundscapes with Mr Craig, improvisation with Mr Short are some examples.</a:t>
            </a:r>
          </a:p>
          <a:p>
            <a:r>
              <a:rPr lang="en-GB" dirty="0"/>
              <a:t>Production: lighting with Mr Short, sound desk with Mr Craig, costume for characters with Mr Short are some examples.</a:t>
            </a:r>
          </a:p>
          <a:p>
            <a:r>
              <a:rPr lang="en-GB" dirty="0"/>
              <a:t>You can use any experiences you have had outside of class as well.</a:t>
            </a:r>
          </a:p>
        </p:txBody>
      </p:sp>
    </p:spTree>
    <p:extLst>
      <p:ext uri="{BB962C8B-B14F-4D97-AF65-F5344CB8AC3E}">
        <p14:creationId xmlns:p14="http://schemas.microsoft.com/office/powerpoint/2010/main" val="89247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3AA4A-4D14-4B10-9865-2F3C5BC7FDE2}"/>
              </a:ext>
            </a:extLst>
          </p:cNvPr>
          <p:cNvSpPr>
            <a:spLocks noGrp="1"/>
          </p:cNvSpPr>
          <p:nvPr>
            <p:ph type="title"/>
          </p:nvPr>
        </p:nvSpPr>
        <p:spPr/>
        <p:txBody>
          <a:bodyPr/>
          <a:lstStyle/>
          <a:p>
            <a:r>
              <a:rPr lang="en-GB" dirty="0"/>
              <a:t>Research into the performing arts industry</a:t>
            </a:r>
          </a:p>
        </p:txBody>
      </p:sp>
      <p:sp>
        <p:nvSpPr>
          <p:cNvPr id="3" name="Content Placeholder 2">
            <a:extLst>
              <a:ext uri="{FF2B5EF4-FFF2-40B4-BE49-F238E27FC236}">
                <a16:creationId xmlns:a16="http://schemas.microsoft.com/office/drawing/2014/main" id="{BC6058A1-B7E0-46CA-B57D-77684978BD14}"/>
              </a:ext>
            </a:extLst>
          </p:cNvPr>
          <p:cNvSpPr>
            <a:spLocks noGrp="1"/>
          </p:cNvSpPr>
          <p:nvPr>
            <p:ph idx="1"/>
          </p:nvPr>
        </p:nvSpPr>
        <p:spPr/>
        <p:txBody>
          <a:bodyPr/>
          <a:lstStyle/>
          <a:p>
            <a:r>
              <a:rPr lang="en-GB" dirty="0"/>
              <a:t>We researched suitable venues for performance. These included: Hereford Courtyard, Theatre Severn Shrewsbury, Birmingham Repertory Theatre and The Royal Shakespeare Company. This would include information about how many people can be seated, what sort of performances they give, what sort of stage they have, ticket prices and any other information.</a:t>
            </a:r>
          </a:p>
        </p:txBody>
      </p:sp>
    </p:spTree>
    <p:extLst>
      <p:ext uri="{BB962C8B-B14F-4D97-AF65-F5344CB8AC3E}">
        <p14:creationId xmlns:p14="http://schemas.microsoft.com/office/powerpoint/2010/main" val="249663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D92B0-8A0E-4304-BD8B-289C030AA1C0}"/>
              </a:ext>
            </a:extLst>
          </p:cNvPr>
          <p:cNvSpPr>
            <a:spLocks noGrp="1"/>
          </p:cNvSpPr>
          <p:nvPr>
            <p:ph type="title"/>
          </p:nvPr>
        </p:nvSpPr>
        <p:spPr/>
        <p:txBody>
          <a:bodyPr/>
          <a:lstStyle/>
          <a:p>
            <a:r>
              <a:rPr lang="en-GB" dirty="0"/>
              <a:t>Exploration/investigation/research of the unit 1 brief</a:t>
            </a:r>
          </a:p>
        </p:txBody>
      </p:sp>
      <p:sp>
        <p:nvSpPr>
          <p:cNvPr id="3" name="Content Placeholder 2">
            <a:extLst>
              <a:ext uri="{FF2B5EF4-FFF2-40B4-BE49-F238E27FC236}">
                <a16:creationId xmlns:a16="http://schemas.microsoft.com/office/drawing/2014/main" id="{3B4EA6A8-AB47-45B3-846F-6E9E132421BB}"/>
              </a:ext>
            </a:extLst>
          </p:cNvPr>
          <p:cNvSpPr>
            <a:spLocks noGrp="1"/>
          </p:cNvSpPr>
          <p:nvPr>
            <p:ph idx="1"/>
          </p:nvPr>
        </p:nvSpPr>
        <p:spPr/>
        <p:txBody>
          <a:bodyPr/>
          <a:lstStyle/>
          <a:p>
            <a:r>
              <a:rPr lang="en-GB" dirty="0"/>
              <a:t>In this section we went to the computer room and found out as much as we could about the briefs. You chose one brief. Your evidence for this could be mind maps or writing that refers to the brief.</a:t>
            </a:r>
          </a:p>
          <a:p>
            <a:r>
              <a:rPr lang="en-GB" dirty="0"/>
              <a:t>Brief 1 was Fate. Explain how the idea of Fate influenced your group.</a:t>
            </a:r>
          </a:p>
          <a:p>
            <a:r>
              <a:rPr lang="en-GB" dirty="0"/>
              <a:t>Brief 2 was Reinterpretation. For this we looked at </a:t>
            </a:r>
            <a:r>
              <a:rPr lang="en-GB" i="1" dirty="0"/>
              <a:t>La Traviata</a:t>
            </a:r>
            <a:r>
              <a:rPr lang="en-GB" dirty="0"/>
              <a:t> by Giuseppe Verdi and </a:t>
            </a:r>
            <a:r>
              <a:rPr lang="en-GB" i="1" dirty="0"/>
              <a:t>The Agony in the Garden</a:t>
            </a:r>
            <a:r>
              <a:rPr lang="en-GB" dirty="0"/>
              <a:t> by El Greco. If you chose Reinterpretation your group chose one of these. Explain how the chosen artwork influenced your group. </a:t>
            </a:r>
          </a:p>
        </p:txBody>
      </p:sp>
    </p:spTree>
    <p:extLst>
      <p:ext uri="{BB962C8B-B14F-4D97-AF65-F5344CB8AC3E}">
        <p14:creationId xmlns:p14="http://schemas.microsoft.com/office/powerpoint/2010/main" val="14212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B2EF6-4E97-4E75-B0E0-63F60651CC82}"/>
              </a:ext>
            </a:extLst>
          </p:cNvPr>
          <p:cNvSpPr>
            <a:spLocks noGrp="1"/>
          </p:cNvSpPr>
          <p:nvPr>
            <p:ph type="title"/>
          </p:nvPr>
        </p:nvSpPr>
        <p:spPr/>
        <p:txBody>
          <a:bodyPr/>
          <a:lstStyle/>
          <a:p>
            <a:r>
              <a:rPr lang="en-GB" dirty="0"/>
              <a:t>The Pitch</a:t>
            </a:r>
          </a:p>
        </p:txBody>
      </p:sp>
      <p:sp>
        <p:nvSpPr>
          <p:cNvPr id="3" name="Content Placeholder 2">
            <a:extLst>
              <a:ext uri="{FF2B5EF4-FFF2-40B4-BE49-F238E27FC236}">
                <a16:creationId xmlns:a16="http://schemas.microsoft.com/office/drawing/2014/main" id="{ABD5FC9F-9D88-4D77-A238-C1E7AB25E806}"/>
              </a:ext>
            </a:extLst>
          </p:cNvPr>
          <p:cNvSpPr>
            <a:spLocks noGrp="1"/>
          </p:cNvSpPr>
          <p:nvPr>
            <p:ph idx="1"/>
          </p:nvPr>
        </p:nvSpPr>
        <p:spPr/>
        <p:txBody>
          <a:bodyPr/>
          <a:lstStyle/>
          <a:p>
            <a:r>
              <a:rPr lang="en-GB" dirty="0"/>
              <a:t>Your pitch included excerpts of your artistic idea. You need to include a detailed description of what this idea was, how you came up with it, how you developed it, changes you made and what you ended up with.</a:t>
            </a:r>
          </a:p>
        </p:txBody>
      </p:sp>
    </p:spTree>
    <p:extLst>
      <p:ext uri="{BB962C8B-B14F-4D97-AF65-F5344CB8AC3E}">
        <p14:creationId xmlns:p14="http://schemas.microsoft.com/office/powerpoint/2010/main" val="326907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5D0E6-CBED-4C68-A680-0654331DA27A}"/>
              </a:ext>
            </a:extLst>
          </p:cNvPr>
          <p:cNvSpPr>
            <a:spLocks noGrp="1"/>
          </p:cNvSpPr>
          <p:nvPr>
            <p:ph type="title"/>
          </p:nvPr>
        </p:nvSpPr>
        <p:spPr/>
        <p:txBody>
          <a:bodyPr/>
          <a:lstStyle/>
          <a:p>
            <a:r>
              <a:rPr lang="en-GB" dirty="0"/>
              <a:t>Investigation into the potential audience</a:t>
            </a:r>
          </a:p>
        </p:txBody>
      </p:sp>
      <p:sp>
        <p:nvSpPr>
          <p:cNvPr id="3" name="Content Placeholder 2">
            <a:extLst>
              <a:ext uri="{FF2B5EF4-FFF2-40B4-BE49-F238E27FC236}">
                <a16:creationId xmlns:a16="http://schemas.microsoft.com/office/drawing/2014/main" id="{87F16C99-E558-4CC2-9965-E343ACC33F1B}"/>
              </a:ext>
            </a:extLst>
          </p:cNvPr>
          <p:cNvSpPr>
            <a:spLocks noGrp="1"/>
          </p:cNvSpPr>
          <p:nvPr>
            <p:ph idx="1"/>
          </p:nvPr>
        </p:nvSpPr>
        <p:spPr/>
        <p:txBody>
          <a:bodyPr/>
          <a:lstStyle/>
          <a:p>
            <a:r>
              <a:rPr lang="en-GB" dirty="0"/>
              <a:t>In this section you should tell us who you chose as your target audience and why. This also should include information about suitable venues for this audience to see your production.</a:t>
            </a:r>
          </a:p>
        </p:txBody>
      </p:sp>
    </p:spTree>
    <p:extLst>
      <p:ext uri="{BB962C8B-B14F-4D97-AF65-F5344CB8AC3E}">
        <p14:creationId xmlns:p14="http://schemas.microsoft.com/office/powerpoint/2010/main" val="679417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D773B-2711-4FCF-B9C7-EF357F1163AE}"/>
              </a:ext>
            </a:extLst>
          </p:cNvPr>
          <p:cNvSpPr>
            <a:spLocks noGrp="1"/>
          </p:cNvSpPr>
          <p:nvPr>
            <p:ph type="title"/>
          </p:nvPr>
        </p:nvSpPr>
        <p:spPr/>
        <p:txBody>
          <a:bodyPr/>
          <a:lstStyle/>
          <a:p>
            <a:r>
              <a:rPr lang="en-GB" dirty="0"/>
              <a:t>Production meetings</a:t>
            </a:r>
          </a:p>
        </p:txBody>
      </p:sp>
      <p:sp>
        <p:nvSpPr>
          <p:cNvPr id="3" name="Content Placeholder 2">
            <a:extLst>
              <a:ext uri="{FF2B5EF4-FFF2-40B4-BE49-F238E27FC236}">
                <a16:creationId xmlns:a16="http://schemas.microsoft.com/office/drawing/2014/main" id="{36FC6128-6146-4645-A201-3AD22E1384B4}"/>
              </a:ext>
            </a:extLst>
          </p:cNvPr>
          <p:cNvSpPr>
            <a:spLocks noGrp="1"/>
          </p:cNvSpPr>
          <p:nvPr>
            <p:ph idx="1"/>
          </p:nvPr>
        </p:nvSpPr>
        <p:spPr/>
        <p:txBody>
          <a:bodyPr/>
          <a:lstStyle/>
          <a:p>
            <a:r>
              <a:rPr lang="en-GB" dirty="0"/>
              <a:t>You should describe the things you discussed and decisions you made when you worked together on your production.</a:t>
            </a:r>
          </a:p>
        </p:txBody>
      </p:sp>
    </p:spTree>
    <p:extLst>
      <p:ext uri="{BB962C8B-B14F-4D97-AF65-F5344CB8AC3E}">
        <p14:creationId xmlns:p14="http://schemas.microsoft.com/office/powerpoint/2010/main" val="3537957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c30aa04d24a07937a2b09f4145c986e6">
  <xsd:schema xmlns:xsd="http://www.w3.org/2001/XMLSchema" xmlns:xs="http://www.w3.org/2001/XMLSchema" xmlns:p="http://schemas.microsoft.com/office/2006/metadata/properties" xmlns:ns2="82762546-134f-435b-a3d8-01776a5e047b" xmlns:ns3="67fdbd2b-1973-427c-bffa-6d718ee9b636" targetNamespace="http://schemas.microsoft.com/office/2006/metadata/properties" ma:root="true" ma:fieldsID="641fa8d89fc11a00723e8facf33a9f09" ns2:_="" ns3:_="">
    <xsd:import namespace="82762546-134f-435b-a3d8-01776a5e047b"/>
    <xsd:import namespace="67fdbd2b-1973-427c-bffa-6d718ee9b6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F578C4-41E9-491C-81C7-1F5F6F011174}">
  <ds:schemaRefs>
    <ds:schemaRef ds:uri="http://schemas.microsoft.com/sharepoint/v3/contenttype/forms"/>
  </ds:schemaRefs>
</ds:datastoreItem>
</file>

<file path=customXml/itemProps2.xml><?xml version="1.0" encoding="utf-8"?>
<ds:datastoreItem xmlns:ds="http://schemas.openxmlformats.org/officeDocument/2006/customXml" ds:itemID="{41BB1304-4C40-41F9-8168-D4AE63DA4090}"/>
</file>

<file path=customXml/itemProps3.xml><?xml version="1.0" encoding="utf-8"?>
<ds:datastoreItem xmlns:ds="http://schemas.openxmlformats.org/officeDocument/2006/customXml" ds:itemID="{315CE696-A16D-4FA7-BDF0-2C6E6B1F8FB5}">
  <ds:schemaRef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documentManagement/types"/>
    <ds:schemaRef ds:uri="http://purl.org/dc/terms/"/>
    <ds:schemaRef ds:uri="72003e7f-a810-49d1-af16-57a16bcd5067"/>
    <ds:schemaRef ds:uri="228ce75d-98ab-402c-bb09-8b6ed9e51014"/>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78</TotalTime>
  <Words>752</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Portfolio</vt:lpstr>
      <vt:lpstr>Introduction</vt:lpstr>
      <vt:lpstr>Initial skills audit/targets</vt:lpstr>
      <vt:lpstr>Evidence of practical workshops in two disciplines – one performance, one production</vt:lpstr>
      <vt:lpstr>Research into the performing arts industry</vt:lpstr>
      <vt:lpstr>Exploration/investigation/research of the unit 1 brief</vt:lpstr>
      <vt:lpstr>The Pitch</vt:lpstr>
      <vt:lpstr>Investigation into the potential audience</vt:lpstr>
      <vt:lpstr>Production meetings</vt:lpstr>
      <vt:lpstr>Venue and stage design ideas</vt:lpstr>
      <vt:lpstr>Scripts/running order/lyrics/rehearsal notes</vt:lpstr>
      <vt:lpstr>Planning and budgeting</vt:lpstr>
      <vt:lpstr>Evaluation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dc:title>
  <dc:creator>Short, Arthur</dc:creator>
  <cp:lastModifiedBy>Short, Arthur</cp:lastModifiedBy>
  <cp:revision>10</cp:revision>
  <dcterms:created xsi:type="dcterms:W3CDTF">2020-03-17T15:27:23Z</dcterms:created>
  <dcterms:modified xsi:type="dcterms:W3CDTF">2020-03-18T09:04:43Z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ies>
</file>