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E44CD-BFE8-46B5-8793-C1D566B60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BD752C-DD5D-4525-9920-AF74F1484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CB4B9-456E-477F-BD17-2EBBC0B0E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F16D-387B-4094-BD97-8EAF7DEFB54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58960-DE5C-46B9-BE2A-23B0AD5FF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EB008-7005-4724-93E9-43B9FFE6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228B-34C2-4E65-81D3-D12A390DC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9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45C4-6D0B-4D29-AB30-398256087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14833-FEA9-494B-836B-4E81A245A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2CB18-ABE7-47FF-BCB7-298B9811C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F16D-387B-4094-BD97-8EAF7DEFB54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031F4-1E00-4ED4-9FED-CDE82A50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DB391-D799-4BC6-9532-21ABCD1AB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228B-34C2-4E65-81D3-D12A390DC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57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C22878-36B4-4974-8FAD-650736231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29C05-1A3A-47CE-B3EC-6DD3A27FD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195ED-7349-4D21-9F36-911E3EFA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F16D-387B-4094-BD97-8EAF7DEFB54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82661-92F4-4D13-BBBA-39922E82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50364-3E1F-452C-AF1C-4C1A689CC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228B-34C2-4E65-81D3-D12A390DC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71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2A9BD-A64E-4A44-BFC1-B06F03577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268AA-5FBD-49D4-AA44-95DE5B88D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34BC5-E6AE-4850-A2D0-051D8DAA2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F16D-387B-4094-BD97-8EAF7DEFB54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38F37-5559-4774-84B7-BCCC77035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AB140-2651-450C-B574-5088FA97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228B-34C2-4E65-81D3-D12A390DC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78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CDBF8-0103-4F15-822F-81F0E1AFA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B68AB-1E2F-44A2-8D92-50D1A17AC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3925D-67C2-476A-BAA4-69D4235E9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F16D-387B-4094-BD97-8EAF7DEFB54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B9621-600B-4CDC-A969-163EDCC52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D6482-3A4C-4A0A-908A-9DFFF9C3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228B-34C2-4E65-81D3-D12A390DC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49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AA2A-FC4B-44A4-B329-AEE4DF8C5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78712-B54E-4240-8820-6F8CA6E29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56B9A-0F63-4040-8AB2-650F67797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491B5-DB19-4F96-95D3-487499DB7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F16D-387B-4094-BD97-8EAF7DEFB54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B2A04-DAFC-41CA-8495-2DDA164E5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03337-F91A-4963-9212-A41D1C391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228B-34C2-4E65-81D3-D12A390DC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27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15566-C362-4036-8149-9488FA7A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8032A-CBBC-4428-A91C-A4A2B636D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F8F0D-7205-41AC-B302-A9E4973A2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DC5836-1F0F-40F7-B051-F70028D30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F6909B-28E2-402A-B070-439662EC2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BF504E-F84D-4AD5-8B72-1FE0E1C3A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F16D-387B-4094-BD97-8EAF7DEFB54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83D9AD-A84B-439E-9C3B-4A94B6B8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890AA3-E9F9-459B-A23A-DC75D339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228B-34C2-4E65-81D3-D12A390DC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78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5F291-5338-4BF1-B05F-4EF2F4AA5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3F3150-A1E2-437C-8E64-2140D6106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F16D-387B-4094-BD97-8EAF7DEFB54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F48A53-49E7-4A38-B195-25F55D6E8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F473E-1718-4B3C-B1B5-8F2F519CA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228B-34C2-4E65-81D3-D12A390DC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53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F9A65F-D507-42DB-B2EC-05F1F8626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F16D-387B-4094-BD97-8EAF7DEFB54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7C9632-3AF8-46AA-ACBD-F1281459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EE698-7932-4329-B0A2-549E1991C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228B-34C2-4E65-81D3-D12A390DC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26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A020A-4B08-4AC0-9BAE-A028C1F56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0DF84-FB64-4D7E-9797-2A2F6772B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E5CFE-F7D4-4355-AE8C-ACB26C8B9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ACD03-0612-4B6E-8753-0532D0826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F16D-387B-4094-BD97-8EAF7DEFB54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B64E1-52B0-48DA-AD78-F9084CD5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46B0A-A7D9-4C72-8994-2B13602ED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228B-34C2-4E65-81D3-D12A390DC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40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ACD94-B45B-49DB-96F4-C00223D25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C04A2A-29C7-46E2-A2F0-6F4F4521D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2CC5B-0544-44C4-9283-DA83BBB90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DA887-03F6-4C07-8EFD-35D5D191A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F16D-387B-4094-BD97-8EAF7DEFB54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02A46-A508-4F94-B4B7-CC6ECE3D3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DB3AA-4CB2-41AD-8092-5623DE1B3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228B-34C2-4E65-81D3-D12A390DC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46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291751-F82C-44F7-87DD-5E93BFD36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71299-FE88-4373-BCB7-BA6383AFA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E51E4-133C-4D0B-B717-66896F4E45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6F16D-387B-4094-BD97-8EAF7DEFB54F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91A8C-55F6-4597-B0BA-CB462B630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C9ADD-EDFC-4D74-AA29-F6473791B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B228B-34C2-4E65-81D3-D12A390DC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23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067BA9B-B091-4CB1-BDDC-9F7746267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629933"/>
              </p:ext>
            </p:extLst>
          </p:nvPr>
        </p:nvGraphicFramePr>
        <p:xfrm>
          <a:off x="111252" y="63808"/>
          <a:ext cx="11634434" cy="6609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062">
                  <a:extLst>
                    <a:ext uri="{9D8B030D-6E8A-4147-A177-3AD203B41FA5}">
                      <a16:colId xmlns:a16="http://schemas.microsoft.com/office/drawing/2014/main" val="198684701"/>
                    </a:ext>
                  </a:extLst>
                </a:gridCol>
                <a:gridCol w="1662062">
                  <a:extLst>
                    <a:ext uri="{9D8B030D-6E8A-4147-A177-3AD203B41FA5}">
                      <a16:colId xmlns:a16="http://schemas.microsoft.com/office/drawing/2014/main" val="1128104817"/>
                    </a:ext>
                  </a:extLst>
                </a:gridCol>
                <a:gridCol w="1662062">
                  <a:extLst>
                    <a:ext uri="{9D8B030D-6E8A-4147-A177-3AD203B41FA5}">
                      <a16:colId xmlns:a16="http://schemas.microsoft.com/office/drawing/2014/main" val="2199725838"/>
                    </a:ext>
                  </a:extLst>
                </a:gridCol>
                <a:gridCol w="1662062">
                  <a:extLst>
                    <a:ext uri="{9D8B030D-6E8A-4147-A177-3AD203B41FA5}">
                      <a16:colId xmlns:a16="http://schemas.microsoft.com/office/drawing/2014/main" val="2474483568"/>
                    </a:ext>
                  </a:extLst>
                </a:gridCol>
                <a:gridCol w="1662062">
                  <a:extLst>
                    <a:ext uri="{9D8B030D-6E8A-4147-A177-3AD203B41FA5}">
                      <a16:colId xmlns:a16="http://schemas.microsoft.com/office/drawing/2014/main" val="3066661480"/>
                    </a:ext>
                  </a:extLst>
                </a:gridCol>
                <a:gridCol w="1662062">
                  <a:extLst>
                    <a:ext uri="{9D8B030D-6E8A-4147-A177-3AD203B41FA5}">
                      <a16:colId xmlns:a16="http://schemas.microsoft.com/office/drawing/2014/main" val="815409706"/>
                    </a:ext>
                  </a:extLst>
                </a:gridCol>
                <a:gridCol w="1662062">
                  <a:extLst>
                    <a:ext uri="{9D8B030D-6E8A-4147-A177-3AD203B41FA5}">
                      <a16:colId xmlns:a16="http://schemas.microsoft.com/office/drawing/2014/main" val="503772848"/>
                    </a:ext>
                  </a:extLst>
                </a:gridCol>
              </a:tblGrid>
              <a:tr h="857943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Week 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Week 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4030934"/>
                  </a:ext>
                </a:extLst>
              </a:tr>
              <a:tr h="96242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9210792"/>
                  </a:ext>
                </a:extLst>
              </a:tr>
              <a:tr h="79317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2160561"/>
                  </a:ext>
                </a:extLst>
              </a:tr>
              <a:tr h="82290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3586736"/>
                  </a:ext>
                </a:extLst>
              </a:tr>
              <a:tr h="79317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036572"/>
                  </a:ext>
                </a:extLst>
              </a:tr>
              <a:tr h="79317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Friday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4473959"/>
                  </a:ext>
                </a:extLst>
              </a:tr>
              <a:tr h="79317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Saturday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2070338"/>
                  </a:ext>
                </a:extLst>
              </a:tr>
              <a:tr h="79317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3311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41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147561AB51DF428788596ACB76AD16" ma:contentTypeVersion="" ma:contentTypeDescription="Create a new document." ma:contentTypeScope="" ma:versionID="c30aa04d24a07937a2b09f4145c986e6">
  <xsd:schema xmlns:xsd="http://www.w3.org/2001/XMLSchema" xmlns:xs="http://www.w3.org/2001/XMLSchema" xmlns:p="http://schemas.microsoft.com/office/2006/metadata/properties" xmlns:ns2="82762546-134f-435b-a3d8-01776a5e047b" xmlns:ns3="67fdbd2b-1973-427c-bffa-6d718ee9b636" targetNamespace="http://schemas.microsoft.com/office/2006/metadata/properties" ma:root="true" ma:fieldsID="641fa8d89fc11a00723e8facf33a9f09" ns2:_="" ns3:_="">
    <xsd:import namespace="82762546-134f-435b-a3d8-01776a5e047b"/>
    <xsd:import namespace="67fdbd2b-1973-427c-bffa-6d718ee9b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62546-134f-435b-a3d8-01776a5e04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fdbd2b-1973-427c-bffa-6d718ee9b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C078B6-50AD-4E11-AD62-07EFB3A20B0D}"/>
</file>

<file path=customXml/itemProps2.xml><?xml version="1.0" encoding="utf-8"?>
<ds:datastoreItem xmlns:ds="http://schemas.openxmlformats.org/officeDocument/2006/customXml" ds:itemID="{96AB44FF-081A-452F-B943-533D0C885458}"/>
</file>

<file path=customXml/itemProps3.xml><?xml version="1.0" encoding="utf-8"?>
<ds:datastoreItem xmlns:ds="http://schemas.openxmlformats.org/officeDocument/2006/customXml" ds:itemID="{A5825D7D-C6BA-4A55-B1E4-0F34BBA6AD59}"/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Stinson, Matthew</dc:creator>
  <cp:lastModifiedBy>Stinson, Matthew</cp:lastModifiedBy>
  <cp:revision>6</cp:revision>
  <dcterms:created xsi:type="dcterms:W3CDTF">2020-03-10T09:39:09Z</dcterms:created>
  <dcterms:modified xsi:type="dcterms:W3CDTF">2020-03-17T20:32:47Z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0x01010002147561AB51DF428788596ACB76AD16</vt:lpwstr>
  </property>
</Properties>
</file>