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2F168-344F-480D-9488-78D9FCC4F991}" v="7" dt="2020-03-18T20:16:41.2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, Ben" userId="2326a488-b09b-4d36-9df7-4fcd0b21d773" providerId="ADAL" clId="{AE92F168-344F-480D-9488-78D9FCC4F991}"/>
    <pc:docChg chg="custSel modSld">
      <pc:chgData name="Craig, Ben" userId="2326a488-b09b-4d36-9df7-4fcd0b21d773" providerId="ADAL" clId="{AE92F168-344F-480D-9488-78D9FCC4F991}" dt="2020-03-18T20:16:44.289" v="794" actId="27636"/>
      <pc:docMkLst>
        <pc:docMk/>
      </pc:docMkLst>
      <pc:sldChg chg="modSp mod">
        <pc:chgData name="Craig, Ben" userId="2326a488-b09b-4d36-9df7-4fcd0b21d773" providerId="ADAL" clId="{AE92F168-344F-480D-9488-78D9FCC4F991}" dt="2020-03-18T20:05:18.616" v="270" actId="20577"/>
        <pc:sldMkLst>
          <pc:docMk/>
          <pc:sldMk cId="1261988506" sldId="256"/>
        </pc:sldMkLst>
        <pc:spChg chg="mod">
          <ac:chgData name="Craig, Ben" userId="2326a488-b09b-4d36-9df7-4fcd0b21d773" providerId="ADAL" clId="{AE92F168-344F-480D-9488-78D9FCC4F991}" dt="2020-03-18T20:05:18.616" v="270" actId="20577"/>
          <ac:spMkLst>
            <pc:docMk/>
            <pc:sldMk cId="1261988506" sldId="256"/>
            <ac:spMk id="3" creationId="{00000000-0000-0000-0000-000000000000}"/>
          </ac:spMkLst>
        </pc:spChg>
      </pc:sldChg>
      <pc:sldChg chg="modSp mod">
        <pc:chgData name="Craig, Ben" userId="2326a488-b09b-4d36-9df7-4fcd0b21d773" providerId="ADAL" clId="{AE92F168-344F-480D-9488-78D9FCC4F991}" dt="2020-03-18T20:16:44.289" v="794" actId="27636"/>
        <pc:sldMkLst>
          <pc:docMk/>
          <pc:sldMk cId="1325766200" sldId="257"/>
        </pc:sldMkLst>
        <pc:spChg chg="mod">
          <ac:chgData name="Craig, Ben" userId="2326a488-b09b-4d36-9df7-4fcd0b21d773" providerId="ADAL" clId="{AE92F168-344F-480D-9488-78D9FCC4F991}" dt="2020-03-18T20:12:11.152" v="559" actId="20577"/>
          <ac:spMkLst>
            <pc:docMk/>
            <pc:sldMk cId="1325766200" sldId="257"/>
            <ac:spMk id="2" creationId="{00000000-0000-0000-0000-000000000000}"/>
          </ac:spMkLst>
        </pc:spChg>
        <pc:spChg chg="mod">
          <ac:chgData name="Craig, Ben" userId="2326a488-b09b-4d36-9df7-4fcd0b21d773" providerId="ADAL" clId="{AE92F168-344F-480D-9488-78D9FCC4F991}" dt="2020-03-18T20:16:44.289" v="794" actId="27636"/>
          <ac:spMkLst>
            <pc:docMk/>
            <pc:sldMk cId="1325766200" sldId="257"/>
            <ac:spMk id="3" creationId="{00000000-0000-0000-0000-000000000000}"/>
          </ac:spMkLst>
        </pc:spChg>
      </pc:sldChg>
      <pc:sldChg chg="modSp mod">
        <pc:chgData name="Craig, Ben" userId="2326a488-b09b-4d36-9df7-4fcd0b21d773" providerId="ADAL" clId="{AE92F168-344F-480D-9488-78D9FCC4F991}" dt="2020-03-18T20:11:50.558" v="533" actId="20577"/>
        <pc:sldMkLst>
          <pc:docMk/>
          <pc:sldMk cId="1967620106" sldId="258"/>
        </pc:sldMkLst>
        <pc:spChg chg="mod">
          <ac:chgData name="Craig, Ben" userId="2326a488-b09b-4d36-9df7-4fcd0b21d773" providerId="ADAL" clId="{AE92F168-344F-480D-9488-78D9FCC4F991}" dt="2020-03-18T20:11:50.558" v="533" actId="20577"/>
          <ac:spMkLst>
            <pc:docMk/>
            <pc:sldMk cId="1967620106" sldId="258"/>
            <ac:spMk id="3" creationId="{00000000-0000-0000-0000-000000000000}"/>
          </ac:spMkLst>
        </pc:spChg>
      </pc:sldChg>
      <pc:sldChg chg="modSp mod">
        <pc:chgData name="Craig, Ben" userId="2326a488-b09b-4d36-9df7-4fcd0b21d773" providerId="ADAL" clId="{AE92F168-344F-480D-9488-78D9FCC4F991}" dt="2020-03-18T20:11:37.791" v="532" actId="20577"/>
        <pc:sldMkLst>
          <pc:docMk/>
          <pc:sldMk cId="4147023282" sldId="260"/>
        </pc:sldMkLst>
        <pc:spChg chg="mod">
          <ac:chgData name="Craig, Ben" userId="2326a488-b09b-4d36-9df7-4fcd0b21d773" providerId="ADAL" clId="{AE92F168-344F-480D-9488-78D9FCC4F991}" dt="2020-03-18T20:02:18.962" v="61" actId="20577"/>
          <ac:spMkLst>
            <pc:docMk/>
            <pc:sldMk cId="4147023282" sldId="260"/>
            <ac:spMk id="2" creationId="{00000000-0000-0000-0000-000000000000}"/>
          </ac:spMkLst>
        </pc:spChg>
        <pc:spChg chg="mod">
          <ac:chgData name="Craig, Ben" userId="2326a488-b09b-4d36-9df7-4fcd0b21d773" providerId="ADAL" clId="{AE92F168-344F-480D-9488-78D9FCC4F991}" dt="2020-03-18T20:11:37.791" v="532" actId="20577"/>
          <ac:spMkLst>
            <pc:docMk/>
            <pc:sldMk cId="4147023282" sldId="260"/>
            <ac:spMk id="3" creationId="{00000000-0000-0000-0000-000000000000}"/>
          </ac:spMkLst>
        </pc:spChg>
      </pc:sldChg>
    </pc:docChg>
  </pc:docChgLst>
  <pc:docChgLst>
    <pc:chgData name="Craig, Ben" userId="2326a488-b09b-4d36-9df7-4fcd0b21d773" providerId="ADAL" clId="{5B99A1C9-529E-458F-8357-0BDBAD79B510}"/>
    <pc:docChg chg="custSel modSld">
      <pc:chgData name="Craig, Ben" userId="2326a488-b09b-4d36-9df7-4fcd0b21d773" providerId="ADAL" clId="{5B99A1C9-529E-458F-8357-0BDBAD79B510}" dt="2020-03-18T21:05:04.249" v="33" actId="20577"/>
      <pc:docMkLst>
        <pc:docMk/>
      </pc:docMkLst>
      <pc:sldChg chg="modSp mod">
        <pc:chgData name="Craig, Ben" userId="2326a488-b09b-4d36-9df7-4fcd0b21d773" providerId="ADAL" clId="{5B99A1C9-529E-458F-8357-0BDBAD79B510}" dt="2020-03-18T21:05:04.249" v="33" actId="20577"/>
        <pc:sldMkLst>
          <pc:docMk/>
          <pc:sldMk cId="1261988506" sldId="256"/>
        </pc:sldMkLst>
        <pc:spChg chg="mod">
          <ac:chgData name="Craig, Ben" userId="2326a488-b09b-4d36-9df7-4fcd0b21d773" providerId="ADAL" clId="{5B99A1C9-529E-458F-8357-0BDBAD79B510}" dt="2020-03-18T21:05:04.249" v="33" actId="20577"/>
          <ac:spMkLst>
            <pc:docMk/>
            <pc:sldMk cId="1261988506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6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9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9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6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312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91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94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08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4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52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5A7E6-24F7-4A2D-B4E9-66244E24DA1F}" type="datetimeFigureOut">
              <a:rPr lang="en-GB" smtClean="0"/>
              <a:t>18/03/2020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3BD49-14FB-4924-B661-8A645C0573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8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lectronic_dance_musi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EcjWd-O4jI" TargetMode="External"/><Relationship Id="rId2" Type="http://schemas.openxmlformats.org/officeDocument/2006/relationships/hyperlink" Target="https://www.youtube.com/watch?v=B2qI6UDD2u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9o2LHSO6IA" TargetMode="External"/><Relationship Id="rId4" Type="http://schemas.openxmlformats.org/officeDocument/2006/relationships/hyperlink" Target="https://www.youtube.com/watch?v=_ovdm2yX4M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Make a presentation about…Electronic Dance Music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https://en.wikipedia.org/wiki/Electronic_dance_music</a:t>
            </a:r>
            <a:endParaRPr lang="en-GB" dirty="0"/>
          </a:p>
          <a:p>
            <a:r>
              <a:rPr lang="en-GB" dirty="0"/>
              <a:t>This link will help you get started on your research</a:t>
            </a:r>
          </a:p>
        </p:txBody>
      </p:sp>
    </p:spTree>
    <p:extLst>
      <p:ext uri="{BB962C8B-B14F-4D97-AF65-F5344CB8AC3E}">
        <p14:creationId xmlns:p14="http://schemas.microsoft.com/office/powerpoint/2010/main" val="126198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presentation will help us find out about the origins of Electronic Dance 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hlinkClick r:id="rId2"/>
              </a:rPr>
              <a:t>https://www.youtube.com/watch?v=B2qI6UDD2uQ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 Feel Love by Donna Summer – one of the earliest pieces of Electronic Dance Music</a:t>
            </a:r>
          </a:p>
          <a:p>
            <a:r>
              <a:rPr lang="en-GB" dirty="0">
                <a:hlinkClick r:id="rId3"/>
              </a:rPr>
              <a:t>https://www.youtube.com/watch?v=9EcjWd-O4jI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Pump up the Jam by </a:t>
            </a:r>
            <a:r>
              <a:rPr lang="en-GB" dirty="0" err="1"/>
              <a:t>Technotronic</a:t>
            </a:r>
            <a:r>
              <a:rPr lang="en-GB" dirty="0"/>
              <a:t> – a popular Electronic Dance track from the late 1980s</a:t>
            </a:r>
          </a:p>
          <a:p>
            <a:r>
              <a:rPr lang="en-GB" dirty="0">
                <a:hlinkClick r:id="rId4"/>
              </a:rPr>
              <a:t>https://www.youtube.com/watch?v=_ovdm2yX4MA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Levels by </a:t>
            </a:r>
            <a:r>
              <a:rPr lang="en-GB" dirty="0" err="1"/>
              <a:t>Aviici</a:t>
            </a:r>
            <a:r>
              <a:rPr lang="en-GB" dirty="0"/>
              <a:t> – a popular Electronic Dance track from this century</a:t>
            </a:r>
          </a:p>
          <a:p>
            <a:r>
              <a:rPr lang="en-GB" dirty="0">
                <a:hlinkClick r:id="rId5"/>
              </a:rPr>
              <a:t>https://www.youtube.com/watch?v=C9o2LHSO6IA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Tell your Girlfriend by Robyn – a Dubstep remix of a Pop song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02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– answer these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things do you think those pieces of music linked to on the previous slide had in common?</a:t>
            </a:r>
          </a:p>
          <a:p>
            <a:r>
              <a:rPr lang="en-GB" dirty="0"/>
              <a:t>What is Electronic Dance Music?</a:t>
            </a:r>
          </a:p>
          <a:p>
            <a:r>
              <a:rPr lang="en-GB" dirty="0"/>
              <a:t>When did Electronic Dance Music begin? There could be more than one answer here – what different answers can you find?</a:t>
            </a:r>
          </a:p>
          <a:p>
            <a:r>
              <a:rPr lang="en-GB" dirty="0"/>
              <a:t>Where did Electronic Dance Music begin? There could be more than one answer here – what different answers can you find?</a:t>
            </a:r>
          </a:p>
          <a:p>
            <a:r>
              <a:rPr lang="en-GB" dirty="0"/>
              <a:t>Who started Electronic Dance Music? There could be more than one answer here – what different answers can you find?</a:t>
            </a:r>
          </a:p>
          <a:p>
            <a:r>
              <a:rPr lang="en-GB" dirty="0"/>
              <a:t>What sort of instruments are used for Electronic Dance Music?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76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Electronic Dance Music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Choose three styles of Electronic Dance Music (</a:t>
            </a:r>
            <a:r>
              <a:rPr lang="en-GB" dirty="0" err="1"/>
              <a:t>eg</a:t>
            </a:r>
            <a:r>
              <a:rPr lang="en-GB" dirty="0"/>
              <a:t> Techno, House, Dubstep)</a:t>
            </a:r>
          </a:p>
          <a:p>
            <a:r>
              <a:rPr lang="en-GB" dirty="0"/>
              <a:t>Name three artists associated with each of these styles</a:t>
            </a:r>
          </a:p>
          <a:p>
            <a:r>
              <a:rPr lang="en-GB" dirty="0"/>
              <a:t>Name three tracks associated with each of the artists</a:t>
            </a:r>
          </a:p>
          <a:p>
            <a:r>
              <a:rPr lang="en-GB" dirty="0"/>
              <a:t>What are the musical features of these</a:t>
            </a:r>
            <a:r>
              <a:rPr lang="en-GB" b="1" dirty="0"/>
              <a:t> </a:t>
            </a:r>
            <a:r>
              <a:rPr lang="en-GB" dirty="0"/>
              <a:t>different styles?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62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147561AB51DF428788596ACB76AD16" ma:contentTypeVersion="" ma:contentTypeDescription="Create a new document." ma:contentTypeScope="" ma:versionID="c30aa04d24a07937a2b09f4145c986e6">
  <xsd:schema xmlns:xsd="http://www.w3.org/2001/XMLSchema" xmlns:xs="http://www.w3.org/2001/XMLSchema" xmlns:p="http://schemas.microsoft.com/office/2006/metadata/properties" xmlns:ns2="82762546-134f-435b-a3d8-01776a5e047b" xmlns:ns3="67fdbd2b-1973-427c-bffa-6d718ee9b636" targetNamespace="http://schemas.microsoft.com/office/2006/metadata/properties" ma:root="true" ma:fieldsID="641fa8d89fc11a00723e8facf33a9f09" ns2:_="" ns3:_="">
    <xsd:import namespace="82762546-134f-435b-a3d8-01776a5e047b"/>
    <xsd:import namespace="67fdbd2b-1973-427c-bffa-6d718ee9b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62546-134f-435b-a3d8-01776a5e04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fdbd2b-1973-427c-bffa-6d718ee9b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ABB7E60-D837-42E1-A937-A983CD1EC6C4}">
  <ds:schemaRefs>
    <ds:schemaRef ds:uri="http://purl.org/dc/dcmitype/"/>
    <ds:schemaRef ds:uri="http://schemas.microsoft.com/office/infopath/2007/PartnerControls"/>
    <ds:schemaRef ds:uri="82762546-134f-435b-a3d8-01776a5e047b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7fdbd2b-1973-427c-bffa-6d718ee9b63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2BD30F1-971E-4514-B3AE-6C07714D63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357D85-9FBE-4D9C-B0FE-D61213A34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62546-134f-435b-a3d8-01776a5e047b"/>
    <ds:schemaRef ds:uri="67fdbd2b-1973-427c-bffa-6d718ee9b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312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Make a presentation about…Electronic Dance Music</vt:lpstr>
      <vt:lpstr>This presentation will help us find out about the origins of Electronic Dance Music</vt:lpstr>
      <vt:lpstr>Introduction – answer these questions</vt:lpstr>
      <vt:lpstr>Electronic Dance Music Styles</vt:lpstr>
    </vt:vector>
  </TitlesOfParts>
  <Company>The Lacon Childe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Blues</dc:title>
  <dc:creator>Benjamin Craig</dc:creator>
  <cp:lastModifiedBy>Craig, Ben</cp:lastModifiedBy>
  <cp:revision>7</cp:revision>
  <dcterms:created xsi:type="dcterms:W3CDTF">2014-09-30T09:30:27Z</dcterms:created>
  <dcterms:modified xsi:type="dcterms:W3CDTF">2020-03-18T21:05:13Z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0x01010002147561AB51DF428788596ACB76AD16</vt:lpwstr>
  </property>
</Properties>
</file>