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d, Rhiannon" initials="BR" lastIdx="1" clrIdx="0">
    <p:extLst>
      <p:ext uri="{19B8F6BF-5375-455C-9EA6-DF929625EA0E}">
        <p15:presenceInfo xmlns:p15="http://schemas.microsoft.com/office/powerpoint/2012/main" userId="S::rhiannon.bird@laconchildeschool.co.uk::70411b3b-d6df-47f7-9d8a-70bb93a1d6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629" y="-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d, Rhiannon" userId="70411b3b-d6df-47f7-9d8a-70bb93a1d69a" providerId="ADAL" clId="{8125A2E2-D3D8-4BE3-ABC8-99118931F27C}"/>
    <pc:docChg chg="custSel modSld">
      <pc:chgData name="Bird, Rhiannon" userId="70411b3b-d6df-47f7-9d8a-70bb93a1d69a" providerId="ADAL" clId="{8125A2E2-D3D8-4BE3-ABC8-99118931F27C}" dt="2020-04-20T15:02:36.912" v="14" actId="20577"/>
      <pc:docMkLst>
        <pc:docMk/>
      </pc:docMkLst>
      <pc:sldChg chg="modSp">
        <pc:chgData name="Bird, Rhiannon" userId="70411b3b-d6df-47f7-9d8a-70bb93a1d69a" providerId="ADAL" clId="{8125A2E2-D3D8-4BE3-ABC8-99118931F27C}" dt="2020-04-20T15:02:36.912" v="14" actId="20577"/>
        <pc:sldMkLst>
          <pc:docMk/>
          <pc:sldMk cId="1798138488" sldId="256"/>
        </pc:sldMkLst>
        <pc:graphicFrameChg chg="modGraphic">
          <ac:chgData name="Bird, Rhiannon" userId="70411b3b-d6df-47f7-9d8a-70bb93a1d69a" providerId="ADAL" clId="{8125A2E2-D3D8-4BE3-ABC8-99118931F27C}" dt="2020-04-20T15:02:36.912" v="14" actId="20577"/>
          <ac:graphicFrameMkLst>
            <pc:docMk/>
            <pc:sldMk cId="1798138488" sldId="256"/>
            <ac:graphicFrameMk id="4" creationId="{A1D865EC-C304-4288-8205-1E4C7C71BB4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2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24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75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0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9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2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79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78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73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152EF-8A15-47C3-8B21-291F8B4EAD79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07AF-BD63-4705-9F20-ADA14BE9B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7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s://www.channel4.com/programmes/the-great-celebrity-bake-off-for-su2c/on-demand/67792-002" TargetMode="External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12" Type="http://schemas.openxmlformats.org/officeDocument/2006/relationships/hyperlink" Target="https://www.youtube.com/watch?v=BIyZVC45V6s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bbcgoodfood.com/videos/hacks/easiest-ever-microwave-mug-cak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bbc.co.uk/bitesize/guides/z7fw7p3/revision/3" TargetMode="External"/><Relationship Id="rId5" Type="http://schemas.microsoft.com/office/2007/relationships/hdphoto" Target="../media/hdphoto2.wdp"/><Relationship Id="rId15" Type="http://schemas.openxmlformats.org/officeDocument/2006/relationships/hyperlink" Target="https://www.bbcgoodfood.com/howto/guide/how-make-mug-cakes" TargetMode="External"/><Relationship Id="rId10" Type="http://schemas.openxmlformats.org/officeDocument/2006/relationships/hyperlink" Target="https://www.bbc.co.uk/iplayer/episode/m000fs5n/the-truth-about-takeaways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bbc.co.uk/teach/class-clips-video/design-and-technology-gcse-food-preparation-and-nutrition/zvjh8xs" TargetMode="External"/><Relationship Id="rId14" Type="http://schemas.openxmlformats.org/officeDocument/2006/relationships/hyperlink" Target="https://www.youtube.com/watch?v=0USi4DbRVV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hy food 'traffic-light' labels did not happen - BBC News">
            <a:extLst>
              <a:ext uri="{FF2B5EF4-FFF2-40B4-BE49-F238E27FC236}">
                <a16:creationId xmlns:a16="http://schemas.microsoft.com/office/drawing/2014/main" id="{9FEF2230-1A50-457E-BDFC-3FE357CD5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61" b="98684" l="3289" r="96382">
                        <a14:foregroundMark x1="6579" y1="37500" x2="29276" y2="12171"/>
                        <a14:foregroundMark x1="29276" y1="12171" x2="41447" y2="4276"/>
                        <a14:foregroundMark x1="48026" y1="3289" x2="66776" y2="3289"/>
                        <a14:foregroundMark x1="66776" y1="3289" x2="85855" y2="20066"/>
                        <a14:foregroundMark x1="87500" y1="80921" x2="95395" y2="66118"/>
                        <a14:foregroundMark x1="95395" y1="66118" x2="96382" y2="48026"/>
                        <a14:foregroundMark x1="96382" y1="48026" x2="91118" y2="40132"/>
                        <a14:foregroundMark x1="28618" y1="86842" x2="46382" y2="87500"/>
                        <a14:foregroundMark x1="46382" y1="87500" x2="77303" y2="84539"/>
                        <a14:foregroundMark x1="35197" y1="92763" x2="52632" y2="95724"/>
                        <a14:foregroundMark x1="52632" y1="95724" x2="70066" y2="95066"/>
                        <a14:foregroundMark x1="70066" y1="95066" x2="75658" y2="91447"/>
                        <a14:foregroundMark x1="52303" y1="99013" x2="52303" y2="99013"/>
                        <a14:foregroundMark x1="3289" y1="37500" x2="11513" y2="25987"/>
                        <a14:foregroundMark x1="53618" y1="6250" x2="54605" y2="6250"/>
                        <a14:foregroundMark x1="62500" y1="8224" x2="62500" y2="82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352">
            <a:off x="5541505" y="3775483"/>
            <a:ext cx="2950570" cy="295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81EE42-A227-4F4B-9C5A-1C2B87C2893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6778" y1="61222" x2="46778" y2="61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79894" y="6060767"/>
            <a:ext cx="4081890" cy="4081890"/>
          </a:xfrm>
          <a:prstGeom prst="rect">
            <a:avLst/>
          </a:prstGeom>
        </p:spPr>
      </p:pic>
      <p:pic>
        <p:nvPicPr>
          <p:cNvPr id="1030" name="Picture 6" descr="Plate Presentations — The Culinary Pro">
            <a:extLst>
              <a:ext uri="{FF2B5EF4-FFF2-40B4-BE49-F238E27FC236}">
                <a16:creationId xmlns:a16="http://schemas.microsoft.com/office/drawing/2014/main" id="{17A0133A-7988-48FC-AF7F-7378C3F79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366" y="5948300"/>
            <a:ext cx="5470386" cy="36571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licious Chocolate Recipes | Butlers Chocolates ®">
            <a:extLst>
              <a:ext uri="{FF2B5EF4-FFF2-40B4-BE49-F238E27FC236}">
                <a16:creationId xmlns:a16="http://schemas.microsoft.com/office/drawing/2014/main" id="{D95E0BDB-CC33-4D57-812C-B6AA684950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6" t="2695" r="9149" b="4088"/>
          <a:stretch/>
        </p:blipFill>
        <p:spPr bwMode="auto">
          <a:xfrm>
            <a:off x="-52754" y="1585213"/>
            <a:ext cx="4704764" cy="45031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w to Tell If an Egg Is Bad | SafeBee">
            <a:extLst>
              <a:ext uri="{FF2B5EF4-FFF2-40B4-BE49-F238E27FC236}">
                <a16:creationId xmlns:a16="http://schemas.microsoft.com/office/drawing/2014/main" id="{C6199C40-0155-4391-9BE8-58C430D19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610" y="1180070"/>
            <a:ext cx="3337560" cy="338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D865EC-C304-4288-8205-1E4C7C71B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22750"/>
              </p:ext>
            </p:extLst>
          </p:nvPr>
        </p:nvGraphicFramePr>
        <p:xfrm>
          <a:off x="566057" y="2171714"/>
          <a:ext cx="11973228" cy="744051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98483">
                  <a:extLst>
                    <a:ext uri="{9D8B030D-6E8A-4147-A177-3AD203B41FA5}">
                      <a16:colId xmlns:a16="http://schemas.microsoft.com/office/drawing/2014/main" val="344549480"/>
                    </a:ext>
                  </a:extLst>
                </a:gridCol>
                <a:gridCol w="2014949">
                  <a:extLst>
                    <a:ext uri="{9D8B030D-6E8A-4147-A177-3AD203B41FA5}">
                      <a16:colId xmlns:a16="http://schemas.microsoft.com/office/drawing/2014/main" val="2818192393"/>
                    </a:ext>
                  </a:extLst>
                </a:gridCol>
                <a:gridCol w="2014949">
                  <a:extLst>
                    <a:ext uri="{9D8B030D-6E8A-4147-A177-3AD203B41FA5}">
                      <a16:colId xmlns:a16="http://schemas.microsoft.com/office/drawing/2014/main" val="1474990020"/>
                    </a:ext>
                  </a:extLst>
                </a:gridCol>
                <a:gridCol w="2014949">
                  <a:extLst>
                    <a:ext uri="{9D8B030D-6E8A-4147-A177-3AD203B41FA5}">
                      <a16:colId xmlns:a16="http://schemas.microsoft.com/office/drawing/2014/main" val="1922857433"/>
                    </a:ext>
                  </a:extLst>
                </a:gridCol>
                <a:gridCol w="2014949">
                  <a:extLst>
                    <a:ext uri="{9D8B030D-6E8A-4147-A177-3AD203B41FA5}">
                      <a16:colId xmlns:a16="http://schemas.microsoft.com/office/drawing/2014/main" val="3725456891"/>
                    </a:ext>
                  </a:extLst>
                </a:gridCol>
                <a:gridCol w="2014949">
                  <a:extLst>
                    <a:ext uri="{9D8B030D-6E8A-4147-A177-3AD203B41FA5}">
                      <a16:colId xmlns:a16="http://schemas.microsoft.com/office/drawing/2014/main" val="3287833856"/>
                    </a:ext>
                  </a:extLst>
                </a:gridCol>
              </a:tblGrid>
              <a:tr h="1141038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bread adding a filling or topping of your choice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Design a rainbow cake for NHS  Thursday </a:t>
                      </a:r>
                    </a:p>
                    <a:p>
                      <a:r>
                        <a:rPr lang="en-GB" sz="11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Clap for cares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Design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a table place mat to help children learn about healthy food choices. 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Pasta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100g Four, 1 egg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Add your own flavour, including chocolate!!!!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Change the taste and aroma of a well known dish through the use of infusions, herbs or spices.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Watch these clips on BBC teach</a:t>
                      </a:r>
                    </a:p>
                    <a:p>
                      <a:r>
                        <a:rPr lang="en-GB" sz="1100" dirty="0">
                          <a:hlinkClick r:id="rId9"/>
                        </a:rPr>
                        <a:t>https://www.bbc.co.uk/teach/class-clips-video/design-and-technology-gcse-food-preparation-and-nutrition/zvjh8xs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95810"/>
                  </a:ext>
                </a:extLst>
              </a:tr>
              <a:tr h="1225423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the evening meal for your family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Watch the truth about takeaways on </a:t>
                      </a:r>
                      <a:r>
                        <a:rPr lang="en-GB" sz="1100" b="1" dirty="0" err="1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iplayer</a:t>
                      </a:r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.</a:t>
                      </a:r>
                    </a:p>
                    <a:p>
                      <a:r>
                        <a:rPr lang="en-GB" sz="1000" dirty="0">
                          <a:latin typeface="Cavolini" panose="03000502040302020204" pitchFamily="66" charset="0"/>
                          <a:cs typeface="Cavolini" panose="03000502040302020204" pitchFamily="66" charset="0"/>
                          <a:hlinkClick r:id="rId10"/>
                        </a:rPr>
                        <a:t>https://www.bbc.co.uk/iplayer/episode/m000fs5n/the-truth-about-takeaways</a:t>
                      </a:r>
                      <a:endParaRPr lang="en-GB" sz="1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Research the environmental issues associated with food and create a PowerPoint presentation.</a:t>
                      </a:r>
                    </a:p>
                    <a:p>
                      <a:r>
                        <a:rPr lang="en-GB" sz="1100" dirty="0">
                          <a:hlinkClick r:id="rId11"/>
                        </a:rPr>
                        <a:t>https://www.bbc.co.uk/bitesize/guides/z7fw7p3/revision/3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Design and make a 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show-stopper cake!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  <a:hlinkClick r:id="rId12"/>
                        </a:rPr>
                        <a:t>https://www.youtube.com/watch?v=BIyZVC45V6s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a food Quiz.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Send to me.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Prize for the best 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Adapt your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evening meal to be vegan friendly.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071094"/>
                  </a:ext>
                </a:extLst>
              </a:tr>
              <a:tr h="1656333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Keep a food diary for 1 week. Analyse it and identify the nutrients in it. </a:t>
                      </a: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Use</a:t>
                      </a:r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Food 4 life website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Review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how healthy your breakfast was and write in detail on how you could improve it.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Create a presentation on Protein – Talk about - The functions • The main sources          • The effects of deficiency and excess.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Cook a casserole for your family.</a:t>
                      </a:r>
                    </a:p>
                    <a:p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Use one or more of the following foods - vegetables, meat, fish or alternatives such as halloumi, seeds and nuts; to char/grill or toast.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Watch an episode of Bake off stand up to cancer.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  <a:hlinkClick r:id="rId13"/>
                        </a:rPr>
                        <a:t>https://www.channel4.com/programmes/the-great-celebrity-bake-off-for-su2c/on-demand/67792-002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273943"/>
                  </a:ext>
                </a:extLst>
              </a:tr>
              <a:tr h="1340428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Investigate raising agents – How do they work, what can be used as a raising agent?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  <a:hlinkClick r:id="rId14"/>
                        </a:rPr>
                        <a:t>https://www.youtube.com/watch?v=0USi4DbRVVQ</a:t>
                      </a:r>
                      <a:endParaRPr lang="en-GB" sz="1100" b="1" dirty="0">
                        <a:solidFill>
                          <a:srgbClr val="FF0000"/>
                        </a:solidFill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a soup with your favourite vegetables.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a swiss roll!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Design a 3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course menu in the theme of your favourite book or film.</a:t>
                      </a:r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Research the importance of hydration and the functions of water in the diet.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a pizza dough.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279649"/>
                  </a:ext>
                </a:extLst>
              </a:tr>
              <a:tr h="1654145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Research food labels, what are the essential things that should be on food labels? What other kind of information is also included?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Collect  at least 3 pieces of fruit from the fruit bowl and makeup a recipe using it.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Use other ingredients from the cupboard.</a:t>
                      </a:r>
                    </a:p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Photograph and send it to me!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the Sunday lunch using only what you can find in the cupboard. Take a picture and send it to me!!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Try making a mug cake – create a new flavour</a:t>
                      </a:r>
                    </a:p>
                    <a:p>
                      <a:r>
                        <a:rPr lang="en-GB" sz="1000" b="1" dirty="0">
                          <a:latin typeface="Cavolini" panose="03000502040302020204" pitchFamily="66" charset="0"/>
                          <a:cs typeface="Cavolini" panose="03000502040302020204" pitchFamily="66" charset="0"/>
                          <a:hlinkClick r:id="rId15"/>
                        </a:rPr>
                        <a:t>https://www.bbcgoodfood.com/howto/guide/how-make-mug-cakes</a:t>
                      </a:r>
                      <a:endParaRPr lang="en-GB" sz="10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GB" sz="10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r>
                        <a:rPr lang="en-GB" sz="1000" b="1" dirty="0">
                          <a:latin typeface="Cavolini" panose="03000502040302020204" pitchFamily="66" charset="0"/>
                          <a:cs typeface="Cavolini" panose="03000502040302020204" pitchFamily="66" charset="0"/>
                          <a:hlinkClick r:id="rId16"/>
                        </a:rPr>
                        <a:t>https://www.bbcgoodfood.com/videos/hacks/easiest-ever-microwave-mug-cakes</a:t>
                      </a:r>
                      <a:endParaRPr lang="en-GB" sz="10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Create a presentation on Carbohydrates – Talk about –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*The functions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*The main sources          *The effects of deficiency and excess.</a:t>
                      </a:r>
                    </a:p>
                    <a:p>
                      <a:endParaRPr lang="en-GB" sz="1100" b="1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Make a Fish Pie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2022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955E791-4E84-47B5-97F1-B449422BF9D9}"/>
              </a:ext>
            </a:extLst>
          </p:cNvPr>
          <p:cNvSpPr/>
          <p:nvPr/>
        </p:nvSpPr>
        <p:spPr>
          <a:xfrm>
            <a:off x="2107516" y="204982"/>
            <a:ext cx="8773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Home learning Food Preparation and Nutrition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EA3E6-9012-417F-8DDC-6325C6E1F1C6}"/>
              </a:ext>
            </a:extLst>
          </p:cNvPr>
          <p:cNvSpPr txBox="1"/>
          <p:nvPr/>
        </p:nvSpPr>
        <p:spPr>
          <a:xfrm>
            <a:off x="514350" y="837788"/>
            <a:ext cx="11395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volini" panose="03000502040302020204" pitchFamily="66" charset="0"/>
                <a:cs typeface="Cavolini" panose="03000502040302020204" pitchFamily="66" charset="0"/>
              </a:rPr>
              <a:t>There are 30 challenges to complete, use your Food lesson time to complete them. You don’t need to do them in order- just cross them off as you do each one. </a:t>
            </a:r>
          </a:p>
          <a:p>
            <a:r>
              <a:rPr lang="en-GB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30 activities to complete over 6 weeks.</a:t>
            </a:r>
          </a:p>
        </p:txBody>
      </p:sp>
    </p:spTree>
    <p:extLst>
      <p:ext uri="{BB962C8B-B14F-4D97-AF65-F5344CB8AC3E}">
        <p14:creationId xmlns:p14="http://schemas.microsoft.com/office/powerpoint/2010/main" val="179813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47561AB51DF428788596ACB76AD16" ma:contentTypeVersion="" ma:contentTypeDescription="Create a new document." ma:contentTypeScope="" ma:versionID="c30aa04d24a07937a2b09f4145c986e6">
  <xsd:schema xmlns:xsd="http://www.w3.org/2001/XMLSchema" xmlns:xs="http://www.w3.org/2001/XMLSchema" xmlns:p="http://schemas.microsoft.com/office/2006/metadata/properties" xmlns:ns2="82762546-134f-435b-a3d8-01776a5e047b" xmlns:ns3="67fdbd2b-1973-427c-bffa-6d718ee9b636" targetNamespace="http://schemas.microsoft.com/office/2006/metadata/properties" ma:root="true" ma:fieldsID="641fa8d89fc11a00723e8facf33a9f09" ns2:_="" ns3:_="">
    <xsd:import namespace="82762546-134f-435b-a3d8-01776a5e047b"/>
    <xsd:import namespace="67fdbd2b-1973-427c-bffa-6d718ee9b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62546-134f-435b-a3d8-01776a5e04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dbd2b-1973-427c-bffa-6d718ee9b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61D737-E0E9-4A47-A8CC-A464B33BA1B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2762546-134f-435b-a3d8-01776a5e047b"/>
    <ds:schemaRef ds:uri="67fdbd2b-1973-427c-bffa-6d718ee9b636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F0A40CF-1AD1-4F8D-A851-B3F9F98CAE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C7B623-31FE-4457-BA14-0413D0792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62546-134f-435b-a3d8-01776a5e047b"/>
    <ds:schemaRef ds:uri="67fdbd2b-1973-427c-bffa-6d718ee9b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1599</TotalTime>
  <Words>595</Words>
  <Application>Microsoft Office PowerPoint</Application>
  <PresentationFormat>A3 Paper (297x420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Bird, Rhiannon</dc:creator>
  <cp:lastModifiedBy>Bird, Rhiannon</cp:lastModifiedBy>
  <cp:revision>8</cp:revision>
  <dcterms:created xsi:type="dcterms:W3CDTF">2020-04-01T18:47:44Z</dcterms:created>
  <dcterms:modified xsi:type="dcterms:W3CDTF">2020-04-20T15:02:47Z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0x01010002147561AB51DF428788596ACB76AD16</vt:lpwstr>
  </property>
</Properties>
</file>