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4"/>
    <p:sldMasterId id="2147483652" r:id="rId5"/>
    <p:sldMasterId id="2147483653" r:id="rId6"/>
  </p:sldMasterIdLst>
  <p:notesMasterIdLst>
    <p:notesMasterId r:id="rId1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c30aa04d24a07937a2b09f4145c986e6">
  <xsd:schema xmlns:xsd="http://www.w3.org/2001/XMLSchema" xmlns:xs="http://www.w3.org/2001/XMLSchema" xmlns:p="http://schemas.microsoft.com/office/2006/metadata/properties" xmlns:ns2="82762546-134f-435b-a3d8-01776a5e047b" xmlns:ns3="67fdbd2b-1973-427c-bffa-6d718ee9b636" targetNamespace="http://schemas.microsoft.com/office/2006/metadata/properties" ma:root="true" ma:fieldsID="641fa8d89fc11a00723e8facf33a9f09" ns2:_="" ns3:_="">
    <xsd:import namespace="82762546-134f-435b-a3d8-01776a5e047b"/>
    <xsd:import namespace="67fdbd2b-1973-427c-bffa-6d718ee9b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16D186-9A1F-4532-9E32-A1FD9C621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62546-134f-435b-a3d8-01776a5e047b"/>
    <ds:schemaRef ds:uri="67fdbd2b-1973-427c-bffa-6d718ee9b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3C7182-2470-4FC7-8C1B-4B0B6117E9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39653A-5FDC-43AD-B177-BAAA3500D3FB}">
  <ds:schemaRefs>
    <ds:schemaRef ds:uri="http://schemas.microsoft.com/office/infopath/2007/PartnerControls"/>
    <ds:schemaRef ds:uri="82762546-134f-435b-a3d8-01776a5e047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67fdbd2b-1973-427c-bffa-6d718ee9b63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484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Twinkl</vt:lpstr>
      <vt:lpstr>Arial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Roff, Nick</cp:lastModifiedBy>
  <cp:revision>10</cp:revision>
  <dcterms:modified xsi:type="dcterms:W3CDTF">2020-05-04T13:18:54Z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