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99A3-7512-4022-A11D-F9E5EF7B6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01B0C-EAB9-4825-8226-71A5399D0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0850D-774D-41E3-96A8-71936E1A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8323-8AB7-4B4B-BBAD-4BF84D0B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FF664-9E9A-4D40-8EE8-13CE4B5C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2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EA38-E485-481F-BCA3-AFE24E5D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C3F91-7E7B-4DF4-B2FD-0EC8FA27C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0EEA0-9B80-4D50-BDCB-D7B6011B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DB68C-B648-4D42-A899-13BA29A5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DD14B-E98B-4619-BDDD-685D8BA9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6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217CB9-A84C-4382-B2C6-D1BE1FC77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5E1E5-8A0E-4B19-8656-EBECDDC3D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84F48-1E84-4E83-9DA9-5032D8C6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C1395-A417-4298-B928-8AC4D5F1A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62A87-593E-4449-B869-75D38774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9DD5-5952-42BD-894E-1EC69615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7B861-79A4-49EC-B4DB-2A2E7870E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A8D9A-0693-41A5-BC9E-E699AB1C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BBDCE-98F5-4A0F-9A12-38A6F0C1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89B7E-6DE9-404A-BC1E-42FA4EA8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60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6552-8B0A-4D15-BB77-20FE30928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8C6F0-7345-4C77-9692-5B48EADD6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CCB66-5E92-42E9-B43D-713D0743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1B340-CDD7-41DD-BF29-68AE68EC0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85387-D6AB-49CA-B199-17842F72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80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726A-3BCD-4363-8359-4C44925A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4107-A390-48AC-9C73-631CB0F38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FEBF9-F828-4782-BDF1-15DC6293C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0E549-260E-4D62-8128-3CE4DF41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D2318-F103-424E-802F-3E984ACB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7CD64-D989-4E65-9404-802CA225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8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7585-F41A-41D3-9DCE-4A8505E1F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CD593-2C1C-47A9-8B24-E740DE51D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56AB9-900C-4920-9151-8CB978B1E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B4035-7B12-4F0C-80E2-5E96697BA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88BA7-EC51-4683-8FEF-66B58E6E9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2AFA2C-5EB2-4CA0-B3E2-C678C2DDB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31154-F1EB-4231-8431-2C10D612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78E82-8CE5-47B8-B3C1-F8C1976C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6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8F029-6E89-46B0-BAA6-8895CB0F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7F03A-5FED-4FC2-96BF-639AC770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1907A-F8AC-4B4A-9024-3A8AA2B4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F7E1C-5D74-48F9-9360-3DCA1BAD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C8CC1-53C9-4FFD-B04A-3F75B485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4C71D-74A2-4CE6-8173-B2C9AE4B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2A933-64D8-41C8-92DF-21EA1B4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26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DDE7E-B952-4707-BE1A-FF6BACBA4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04456-083D-49FE-A99F-528452462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8314C-140F-4FCB-968E-C30541923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ACBB4-58E4-49C3-98C2-8B61DDDD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32281-F66C-47BE-BAAE-B0273CDC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4D96A-CDC8-4935-BF69-078AA1DC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1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E632-EF44-4BD1-BBC2-563EFAC1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970C0B-345A-4C2C-8F88-91720CAB2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6EB62-A56C-4190-92A9-E4B53A6B6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C1A12-F9D9-419E-AFEC-8403C2A1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B3ED7-9333-42BC-8A18-63B7206B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09910-8379-403C-B711-CAEE5F32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8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F4DBF-F7AC-41B9-9183-A9679ABA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15EDB-35ED-40A2-833E-92D54F9C5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723FB-DDA1-43FA-A697-5964D9FE3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E721-294F-4AA9-A9FA-982C721A9D7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433F3-B9B6-4F35-893D-B348C737F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D78B7-CFC2-4BBA-9C30-523F683B9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1F46-9A4E-43A0-956E-0FF369CA0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8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aid.org/uk" TargetMode="External"/><Relationship Id="rId2" Type="http://schemas.openxmlformats.org/officeDocument/2006/relationships/hyperlink" Target="https://www.youtube.com/watch?v=BCHhwxvQqx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BC6C92-B8DA-49EC-8231-EC0358C3A957}"/>
              </a:ext>
            </a:extLst>
          </p:cNvPr>
          <p:cNvSpPr/>
          <p:nvPr/>
        </p:nvSpPr>
        <p:spPr>
          <a:xfrm>
            <a:off x="461175" y="604300"/>
            <a:ext cx="1187129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https://www.youtube.com/watch?v=BCHhwxvQqxg</a:t>
            </a:r>
            <a:endParaRPr lang="en-GB" dirty="0"/>
          </a:p>
          <a:p>
            <a:endParaRPr lang="en-GB" dirty="0"/>
          </a:p>
          <a:p>
            <a:r>
              <a:rPr lang="en-GB" dirty="0"/>
              <a:t>How a charity can help in LICs (Low Income Countries)                   </a:t>
            </a:r>
            <a:r>
              <a:rPr lang="en-GB" dirty="0">
                <a:hlinkClick r:id="rId3"/>
              </a:rPr>
              <a:t>www.wateraid.org/uk</a:t>
            </a:r>
            <a:endParaRPr lang="en-GB" dirty="0"/>
          </a:p>
          <a:p>
            <a:endParaRPr lang="en-GB" dirty="0"/>
          </a:p>
          <a:p>
            <a:r>
              <a:rPr lang="en-GB" dirty="0"/>
              <a:t>Spend 5-10 minutes exploring the website.  Answer the following questions in full sentences in Word. </a:t>
            </a:r>
          </a:p>
          <a:p>
            <a:endParaRPr lang="en-GB" dirty="0"/>
          </a:p>
          <a:p>
            <a:r>
              <a:rPr lang="en-GB" dirty="0"/>
              <a:t>1.  How many people in the world do not have access to safe water?</a:t>
            </a:r>
          </a:p>
          <a:p>
            <a:r>
              <a:rPr lang="en-GB" dirty="0"/>
              <a:t>2.  Whose job is it usually to carry water?					</a:t>
            </a:r>
          </a:p>
          <a:p>
            <a:r>
              <a:rPr lang="en-GB" dirty="0"/>
              <a:t>3.  How is water carried?</a:t>
            </a:r>
          </a:p>
          <a:p>
            <a:r>
              <a:rPr lang="en-GB" dirty="0"/>
              <a:t>4.  Why is it so dangerous to go and fetch water?				</a:t>
            </a:r>
          </a:p>
          <a:p>
            <a:r>
              <a:rPr lang="en-GB" dirty="0"/>
              <a:t>5.  What diseases are common from drinking unsafe water?</a:t>
            </a:r>
          </a:p>
          <a:p>
            <a:r>
              <a:rPr lang="en-GB" dirty="0"/>
              <a:t>6.  How many people do not have access to adequate sanitation?					</a:t>
            </a:r>
          </a:p>
          <a:p>
            <a:r>
              <a:rPr lang="en-GB" dirty="0"/>
              <a:t>7.  Why is having clean water so important?		</a:t>
            </a:r>
          </a:p>
          <a:p>
            <a:r>
              <a:rPr lang="en-GB" dirty="0"/>
              <a:t>8.  How many countries does WaterAid work in?				</a:t>
            </a:r>
          </a:p>
          <a:p>
            <a:r>
              <a:rPr lang="en-GB" dirty="0"/>
              <a:t>9.  Name 4 countries where WaterAid works?					</a:t>
            </a:r>
          </a:p>
          <a:p>
            <a:r>
              <a:rPr lang="en-GB" dirty="0"/>
              <a:t>10. How does WaterAid help people in Nigeria?					</a:t>
            </a:r>
          </a:p>
          <a:p>
            <a:r>
              <a:rPr lang="en-GB" dirty="0"/>
              <a:t>11. When is world water day?</a:t>
            </a:r>
          </a:p>
          <a:p>
            <a:r>
              <a:rPr lang="en-GB" dirty="0"/>
              <a:t>12. How can you help WaterAid?</a:t>
            </a:r>
          </a:p>
          <a:p>
            <a:endParaRPr lang="en-GB" dirty="0"/>
          </a:p>
          <a:p>
            <a:r>
              <a:rPr lang="en-GB" dirty="0"/>
              <a:t>Add extra details and pictures to improve your A4 page		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97A93B-7629-49EE-8388-7E53CA3292C4}"/>
              </a:ext>
            </a:extLst>
          </p:cNvPr>
          <p:cNvSpPr txBox="1"/>
          <p:nvPr/>
        </p:nvSpPr>
        <p:spPr>
          <a:xfrm>
            <a:off x="461176" y="222637"/>
            <a:ext cx="768891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Watch this video clip, then look at the web site before answering the questions.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AEF3F2-FC87-4D2D-97B7-5F6B68AD19DD}"/>
              </a:ext>
            </a:extLst>
          </p:cNvPr>
          <p:cNvSpPr txBox="1"/>
          <p:nvPr/>
        </p:nvSpPr>
        <p:spPr>
          <a:xfrm>
            <a:off x="10169718" y="222637"/>
            <a:ext cx="120064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Lesson 7</a:t>
            </a:r>
          </a:p>
        </p:txBody>
      </p:sp>
    </p:spTree>
    <p:extLst>
      <p:ext uri="{BB962C8B-B14F-4D97-AF65-F5344CB8AC3E}">
        <p14:creationId xmlns:p14="http://schemas.microsoft.com/office/powerpoint/2010/main" val="315432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47561AB51DF428788596ACB76AD16" ma:contentTypeVersion="" ma:contentTypeDescription="Create a new document." ma:contentTypeScope="" ma:versionID="c30aa04d24a07937a2b09f4145c986e6">
  <xsd:schema xmlns:xsd="http://www.w3.org/2001/XMLSchema" xmlns:xs="http://www.w3.org/2001/XMLSchema" xmlns:p="http://schemas.microsoft.com/office/2006/metadata/properties" xmlns:ns2="82762546-134f-435b-a3d8-01776a5e047b" xmlns:ns3="67fdbd2b-1973-427c-bffa-6d718ee9b636" targetNamespace="http://schemas.microsoft.com/office/2006/metadata/properties" ma:root="true" ma:fieldsID="641fa8d89fc11a00723e8facf33a9f09" ns2:_="" ns3:_="">
    <xsd:import namespace="82762546-134f-435b-a3d8-01776a5e047b"/>
    <xsd:import namespace="67fdbd2b-1973-427c-bffa-6d718ee9b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62546-134f-435b-a3d8-01776a5e04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fdbd2b-1973-427c-bffa-6d718ee9b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F0553D-4DFE-433A-80A1-58236B33E673}"/>
</file>

<file path=customXml/itemProps2.xml><?xml version="1.0" encoding="utf-8"?>
<ds:datastoreItem xmlns:ds="http://schemas.openxmlformats.org/officeDocument/2006/customXml" ds:itemID="{5ABD64CE-02BA-4D2D-BDA7-A55DBD9C4E51}"/>
</file>

<file path=customXml/itemProps3.xml><?xml version="1.0" encoding="utf-8"?>
<ds:datastoreItem xmlns:ds="http://schemas.openxmlformats.org/officeDocument/2006/customXml" ds:itemID="{855BD10A-7556-43DC-9CF0-AE1BC2EE8474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Stacey, Jennie</dc:creator>
  <cp:lastModifiedBy>Stacey, Jennie</cp:lastModifiedBy>
  <cp:revision>3</cp:revision>
  <dcterms:created xsi:type="dcterms:W3CDTF">2020-04-28T13:42:42Z</dcterms:created>
  <dcterms:modified xsi:type="dcterms:W3CDTF">2020-04-28T14:06:54Z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0x01010002147561AB51DF428788596ACB76AD16</vt:lpwstr>
  </property>
</Properties>
</file>