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8" r:id="rId3"/>
    <p:sldId id="256" r:id="rId4"/>
    <p:sldId id="261" r:id="rId5"/>
    <p:sldId id="269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6642" autoAdjust="0"/>
  </p:normalViewPr>
  <p:slideViewPr>
    <p:cSldViewPr snapToGrid="0">
      <p:cViewPr varScale="1">
        <p:scale>
          <a:sx n="57" d="100"/>
          <a:sy n="57" d="100"/>
        </p:scale>
        <p:origin x="100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02D0-8374-47A8-8210-4D7BD117E17A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3025-F622-46C5-8E0A-479753A6C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3025-F622-46C5-8E0A-479753A6CE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3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4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C96-B92E-4EB5-8B60-AF1D6FB5E44E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ulet.co.uk/will-explains-the-gelatinisation-process-with-a-post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st.org/lovefoodlovescience/resources/carbohydrates-gelatinisat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kingpanda.com/piece/13-stunningly-satisfying-creme-brulee-gifs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uffingtonpost.co.uk/2015/11/16/crispy-toast-and-roast-potatoes-cancer-risk-fsa_n_8573566.html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9C27-AD4F-43F8-8E0B-731659D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2127"/>
            <a:ext cx="9619191" cy="50933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Definite the term </a:t>
            </a:r>
            <a:r>
              <a:rPr lang="en-GB" sz="2400" dirty="0" err="1">
                <a:latin typeface="Comic Sans MS" panose="030F0702030302020204" pitchFamily="66" charset="0"/>
              </a:rPr>
              <a:t>dextrinisation</a:t>
            </a:r>
            <a:r>
              <a:rPr lang="en-GB" sz="2400" dirty="0">
                <a:latin typeface="Comic Sans MS" panose="030F0702030302020204" pitchFamily="66" charset="0"/>
              </a:rPr>
              <a:t>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What kind of carbohydrate undergoes gelatinisation?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Explain the process of gelatinisation [4 marks]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How can you prevent lumps in a gelatinised sauce?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Give two functions of sugar in cooking and provide an example for each. [4 marks]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D3AE1-9BA1-5172-7ACB-E446BD8D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78" y="70838"/>
            <a:ext cx="2327880" cy="20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FA71-EE36-4CD5-A2CC-4FED70E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04800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101EA-6479-4B21-A0A7-07B126D0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9" y="1207419"/>
            <a:ext cx="8861181" cy="2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851-865A-48D2-9192-5E42C978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150280" cy="1646302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Revision-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Food Science- Carbohydrates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F7FA4-451A-4E24-A909-E33A29E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Recall information about carbohydrates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Address any misconceptions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Apply knowledge to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8739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Gelatinisation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38" y="1411706"/>
            <a:ext cx="9589613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Definition- Gelatinisation=	is the process in which moist heat is applied to 								starch grains, which swell(60⁰C), increase in 									size and then break open (75-87⁰C), releasing 								amylose, which thickens the mixture around 									boiling point (100⁰C).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Starch grains do not dissolve in water. When the liquid cools it forms a gel that will set (think cold gravy).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Starches that can be used to thicken sauces: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Cornflour, arrowroot, potatoes, small pasta shapes, rice, barley</a:t>
            </a:r>
          </a:p>
        </p:txBody>
      </p:sp>
    </p:spTree>
    <p:extLst>
      <p:ext uri="{BB962C8B-B14F-4D97-AF65-F5344CB8AC3E}">
        <p14:creationId xmlns:p14="http://schemas.microsoft.com/office/powerpoint/2010/main" val="6379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9CBF-6F2A-4353-BE69-2EBE8792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939A-0819-4310-9596-23FCE48B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060D7-55C8-456F-9C08-FD81A398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149" y="609600"/>
            <a:ext cx="1007115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2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Gelatinisation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0" y="1516648"/>
            <a:ext cx="9321912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can affect gelatinisation?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Amount of liquid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Type of starch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Temperature- starch will NOT dissolve in cold water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Stirring- starch will settle at the bottom of the pan and form lumps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Sugar- competes for water, sauce will be runny, add sugar after gelatinisation if needed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Acids- should be added after, as it can breakdown the gel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BCE5F-F068-4AE3-A3A2-CD4A32F8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3187" y="512792"/>
            <a:ext cx="4247149" cy="302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69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Caramelisation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39" y="1487906"/>
            <a:ext cx="9321912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Caramelisation causes changes to a food’s colour and also flavour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When food products come in contact is heat (180⁰C) sugars breakdown and start to darken, going from clear, to dark amber to black when burnt (which will produce a bitter taste- turning into pure carbon at 200⁰C)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It happen</a:t>
            </a:r>
            <a:r>
              <a:rPr lang="en-GB" dirty="0">
                <a:latin typeface="Comic Sans MS" panose="030F0702030302020204" pitchFamily="66" charset="0"/>
              </a:rPr>
              <a:t>s because water is released from sugar as steam.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It also occurs during the dry heating</a:t>
            </a:r>
            <a:r>
              <a:rPr lang="en-GB" dirty="0">
                <a:latin typeface="Comic Sans MS" panose="030F0702030302020204" pitchFamily="66" charset="0"/>
              </a:rPr>
              <a:t>, shallow frying and roasting of meat and vegetables.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Dextrinisation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Similar to caramelisation, but limited to a dry heat turning starch brown.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94389-62C1-4202-9E02-8AFD2459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07662" y="923925"/>
            <a:ext cx="22098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968B9-0810-43CE-A22C-388EDCFC42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395" t="4605" r="5395" b="6184"/>
          <a:stretch/>
        </p:blipFill>
        <p:spPr>
          <a:xfrm>
            <a:off x="8888524" y="4605337"/>
            <a:ext cx="3043238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010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66" y="352926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714A6-0C50-46B0-A693-11664DB6FBCE}"/>
              </a:ext>
            </a:extLst>
          </p:cNvPr>
          <p:cNvSpPr txBox="1"/>
          <p:nvPr/>
        </p:nvSpPr>
        <p:spPr>
          <a:xfrm>
            <a:off x="513347" y="1411705"/>
            <a:ext cx="85966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are some factors to consider when making a sweet, lemon sauce to ensure a good quality outcome? [4 marks]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Identify two dishes that could use a gelatinised sauce. [2 marks]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Identify potential issues for someone making a gelatinised sauce and explain how they could combat these. [4 marks]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782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B1BFB9C4-BCEE-472F-957F-108FE5DF980D}"/>
</file>

<file path=customXml/itemProps2.xml><?xml version="1.0" encoding="utf-8"?>
<ds:datastoreItem xmlns:ds="http://schemas.openxmlformats.org/officeDocument/2006/customXml" ds:itemID="{0B95C986-CE7A-4DD4-89BE-5E20030E4386}"/>
</file>

<file path=customXml/itemProps3.xml><?xml version="1.0" encoding="utf-8"?>
<ds:datastoreItem xmlns:ds="http://schemas.openxmlformats.org/officeDocument/2006/customXml" ds:itemID="{EB219303-BC47-4986-8CB8-246FD42896D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450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Comic Sans MS</vt:lpstr>
      <vt:lpstr>Trebuchet MS</vt:lpstr>
      <vt:lpstr>Wingdings 3</vt:lpstr>
      <vt:lpstr>Facet</vt:lpstr>
      <vt:lpstr>Starter:</vt:lpstr>
      <vt:lpstr>Mark Scheme</vt:lpstr>
      <vt:lpstr>Revision- Food Science- Carbohydrates</vt:lpstr>
      <vt:lpstr>In depth look- Gelatinisation</vt:lpstr>
      <vt:lpstr>PowerPoint Presentation</vt:lpstr>
      <vt:lpstr>In depth look- Gelatinisation</vt:lpstr>
      <vt:lpstr>In depth look- Caramelisation</vt:lpstr>
      <vt:lpstr>Plenary- Exam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Nichola Power</dc:creator>
  <cp:lastModifiedBy>Davis, Sophie</cp:lastModifiedBy>
  <cp:revision>16</cp:revision>
  <dcterms:created xsi:type="dcterms:W3CDTF">2021-11-13T14:07:16Z</dcterms:created>
  <dcterms:modified xsi:type="dcterms:W3CDTF">2024-12-02T08:22:14Z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