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1" r:id="rId3"/>
    <p:sldId id="256" r:id="rId4"/>
    <p:sldId id="261" r:id="rId5"/>
    <p:sldId id="265" r:id="rId6"/>
    <p:sldId id="272" r:id="rId7"/>
    <p:sldId id="266" r:id="rId8"/>
    <p:sldId id="263" r:id="rId9"/>
    <p:sldId id="27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94660"/>
  </p:normalViewPr>
  <p:slideViewPr>
    <p:cSldViewPr snapToGrid="0">
      <p:cViewPr varScale="1">
        <p:scale>
          <a:sx n="40" d="100"/>
          <a:sy n="40" d="100"/>
        </p:scale>
        <p:origin x="36" y="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09C96-B92E-4EB5-8B60-AF1D6FB5E44E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54E-0929-46B9-82F7-20A49B710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38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09C96-B92E-4EB5-8B60-AF1D6FB5E44E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54E-0929-46B9-82F7-20A49B710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179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09C96-B92E-4EB5-8B60-AF1D6FB5E44E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54E-0929-46B9-82F7-20A49B710423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1718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09C96-B92E-4EB5-8B60-AF1D6FB5E44E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54E-0929-46B9-82F7-20A49B710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1769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09C96-B92E-4EB5-8B60-AF1D6FB5E44E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54E-0929-46B9-82F7-20A49B710423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1441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09C96-B92E-4EB5-8B60-AF1D6FB5E44E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54E-0929-46B9-82F7-20A49B710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929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09C96-B92E-4EB5-8B60-AF1D6FB5E44E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54E-0929-46B9-82F7-20A49B710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44194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09C96-B92E-4EB5-8B60-AF1D6FB5E44E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54E-0929-46B9-82F7-20A49B710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2893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09C96-B92E-4EB5-8B60-AF1D6FB5E44E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54E-0929-46B9-82F7-20A49B710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168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09C96-B92E-4EB5-8B60-AF1D6FB5E44E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54E-0929-46B9-82F7-20A49B710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033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09C96-B92E-4EB5-8B60-AF1D6FB5E44E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54E-0929-46B9-82F7-20A49B710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236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09C96-B92E-4EB5-8B60-AF1D6FB5E44E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54E-0929-46B9-82F7-20A49B710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6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09C96-B92E-4EB5-8B60-AF1D6FB5E44E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54E-0929-46B9-82F7-20A49B710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039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09C96-B92E-4EB5-8B60-AF1D6FB5E44E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54E-0929-46B9-82F7-20A49B710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101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09C96-B92E-4EB5-8B60-AF1D6FB5E44E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54E-0929-46B9-82F7-20A49B710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63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09C96-B92E-4EB5-8B60-AF1D6FB5E44E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54E-0929-46B9-82F7-20A49B710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76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09C96-B92E-4EB5-8B60-AF1D6FB5E44E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6F3D54E-0929-46B9-82F7-20A49B710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8394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debsdustbunny.blogspot.com/2015/03/pantry-chat.html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daybyday-sandy.blogspot.com/2012/07/make-your-own-baking-powder.htm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adyandpups.com/2016/01/28/london-barely-plus-yorkshire-pudding-and-my-sunday-roast/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spruceeats.com/can-vegans-eat-yeast-3378461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8BC35-336A-4226-8759-BFD38878B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>
                <a:latin typeface="Comic Sans MS" panose="030F0702030302020204" pitchFamily="66" charset="0"/>
              </a:rPr>
              <a:t>Starter: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D9C27-AD4F-43F8-8E0B-731659D5F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72127"/>
            <a:ext cx="9619191" cy="5093367"/>
          </a:xfrm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GB" sz="2400" dirty="0">
                <a:latin typeface="Comic Sans MS" panose="030F0702030302020204" pitchFamily="66" charset="0"/>
              </a:rPr>
              <a:t>Which of the following factors </a:t>
            </a:r>
            <a:r>
              <a:rPr lang="en-GB" sz="2400" b="1" dirty="0">
                <a:latin typeface="Comic Sans MS" panose="030F0702030302020204" pitchFamily="66" charset="0"/>
              </a:rPr>
              <a:t>enhance</a:t>
            </a:r>
            <a:r>
              <a:rPr lang="en-GB" sz="2400" dirty="0">
                <a:latin typeface="Comic Sans MS" panose="030F0702030302020204" pitchFamily="66" charset="0"/>
              </a:rPr>
              <a:t> enzymic browning in fruit?																   Oxygen		Low temperature		Copper and iron tools	  Glass and plastic tools			Chopping them finely		   Leaving them whole and intact [2 marks]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GB" sz="2400" dirty="0">
                <a:latin typeface="Comic Sans MS" panose="030F0702030302020204" pitchFamily="66" charset="0"/>
              </a:rPr>
              <a:t>What type of flour already has baking powder added to it?     [1 mark]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GB" sz="2400" dirty="0">
                <a:latin typeface="Comic Sans MS" panose="030F0702030302020204" pitchFamily="66" charset="0"/>
              </a:rPr>
              <a:t>Identify three vitamins that are considered to be antioxidants [3 marks]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437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8BC35-336A-4226-8759-BFD38878B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>
                <a:latin typeface="Comic Sans MS" panose="030F0702030302020204" pitchFamily="66" charset="0"/>
              </a:rPr>
              <a:t>Starter: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D9C27-AD4F-43F8-8E0B-731659D5F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72127"/>
            <a:ext cx="9619191" cy="5093367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 startAt="4"/>
            </a:pPr>
            <a:r>
              <a:rPr lang="en-GB" sz="2800" dirty="0">
                <a:latin typeface="Comic Sans MS" panose="030F0702030302020204" pitchFamily="66" charset="0"/>
              </a:rPr>
              <a:t>Explain why bicarbonate of soda has to be used in combination with an acid when baking muffins [2 marks]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 startAt="4"/>
            </a:pPr>
            <a:r>
              <a:rPr lang="en-GB" sz="2800" dirty="0">
                <a:latin typeface="Comic Sans MS" panose="030F0702030302020204" pitchFamily="66" charset="0"/>
              </a:rPr>
              <a:t> Identify two dishes in which steam is used as a LEAVENING agent. [2 marks]</a:t>
            </a:r>
          </a:p>
        </p:txBody>
      </p:sp>
    </p:spTree>
    <p:extLst>
      <p:ext uri="{BB962C8B-B14F-4D97-AF65-F5344CB8AC3E}">
        <p14:creationId xmlns:p14="http://schemas.microsoft.com/office/powerpoint/2010/main" val="4194814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A3851-865A-48D2-9192-5E42C978C3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375" y="2404534"/>
            <a:ext cx="8942972" cy="1646302"/>
          </a:xfrm>
        </p:spPr>
        <p:txBody>
          <a:bodyPr>
            <a:no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Revision-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Food Science- Raising Agents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BF7FA4-451A-4E24-A909-E33A29EC9C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1200" dirty="0">
                <a:latin typeface="Comic Sans MS" panose="030F0702030302020204" pitchFamily="66" charset="0"/>
              </a:rPr>
              <a:t>Learning Objectives:</a:t>
            </a:r>
          </a:p>
          <a:p>
            <a:r>
              <a:rPr lang="en-GB" sz="1200" dirty="0">
                <a:latin typeface="Comic Sans MS" panose="030F0702030302020204" pitchFamily="66" charset="0"/>
              </a:rPr>
              <a:t>Recall information about Raising Agents</a:t>
            </a:r>
          </a:p>
          <a:p>
            <a:r>
              <a:rPr lang="en-GB" sz="1200" dirty="0">
                <a:latin typeface="Comic Sans MS" panose="030F0702030302020204" pitchFamily="66" charset="0"/>
              </a:rPr>
              <a:t>Address any misconceptions</a:t>
            </a:r>
          </a:p>
          <a:p>
            <a:r>
              <a:rPr lang="en-GB" sz="1200" dirty="0">
                <a:latin typeface="Comic Sans MS" panose="030F0702030302020204" pitchFamily="66" charset="0"/>
              </a:rPr>
              <a:t>Apply knowledge to exam questions</a:t>
            </a:r>
          </a:p>
        </p:txBody>
      </p:sp>
    </p:spTree>
    <p:extLst>
      <p:ext uri="{BB962C8B-B14F-4D97-AF65-F5344CB8AC3E}">
        <p14:creationId xmlns:p14="http://schemas.microsoft.com/office/powerpoint/2010/main" val="887399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8182E-F82B-4839-A094-C96854B24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238" y="376990"/>
            <a:ext cx="9589613" cy="1320800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In depth look- Raising Agents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BB33A-1DCB-4034-892F-69C327561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238" y="1411706"/>
            <a:ext cx="9589613" cy="506930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1800" dirty="0">
                <a:latin typeface="Comic Sans MS" panose="030F0702030302020204" pitchFamily="66" charset="0"/>
              </a:rPr>
              <a:t>Definition- RAISING AGENT= 	is an ingredient or process that incorporated a 									gas into a mixture to lighten it.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Comic Sans MS" panose="030F0702030302020204" pitchFamily="66" charset="0"/>
              </a:rPr>
              <a:t>Heat a mixture+ raising agent </a:t>
            </a:r>
            <a:r>
              <a:rPr lang="en-GB" dirty="0">
                <a:latin typeface="Comic Sans MS" panose="030F0702030302020204" pitchFamily="66" charset="0"/>
                <a:sym typeface="Wingdings" panose="05000000000000000000" pitchFamily="2" charset="2"/>
              </a:rPr>
              <a:t> gas expands+ mixture rises</a:t>
            </a:r>
          </a:p>
          <a:p>
            <a:pPr>
              <a:lnSpc>
                <a:spcPct val="150000"/>
              </a:lnSpc>
            </a:pPr>
            <a:r>
              <a:rPr lang="en-GB" sz="1800" dirty="0">
                <a:latin typeface="Comic Sans MS" panose="030F0702030302020204" pitchFamily="66" charset="0"/>
                <a:sym typeface="Wingdings" panose="05000000000000000000" pitchFamily="2" charset="2"/>
              </a:rPr>
              <a:t>Gases- air, steam and CO₂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Comic Sans MS" panose="030F0702030302020204" pitchFamily="66" charset="0"/>
                <a:sym typeface="Wingdings" panose="05000000000000000000" pitchFamily="2" charset="2"/>
              </a:rPr>
              <a:t>3 types of raising agents- chemical, mechanical, biological</a:t>
            </a:r>
            <a:endParaRPr lang="en-GB" sz="1800" dirty="0"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D72AA9-F783-43DA-9995-B9777924BB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088710" y="3946358"/>
            <a:ext cx="3844110" cy="2561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7906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8182E-F82B-4839-A094-C96854B24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238" y="376990"/>
            <a:ext cx="9589613" cy="1320800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In depth look- Chemical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BB33A-1DCB-4034-892F-69C327561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759" y="1516648"/>
            <a:ext cx="8929865" cy="506930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Chemical raising agents produce Carbon Dioxide when heated with a  liquid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Examples are- bicarbonate of soda and baking powder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Baking powder is a mixture of bicarbonate of soda (alkali) and cream of tartar (acid) which are neutralised in the reaction, providing lift.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What foods would you add bicarb to when making and why?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310970-4383-4CA5-86FC-0164105ED9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629025" y="4775201"/>
            <a:ext cx="3019425" cy="200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698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8182E-F82B-4839-A094-C96854B24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238" y="376990"/>
            <a:ext cx="9589613" cy="1320800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In depth look- Mechanical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BB33A-1DCB-4034-892F-69C327561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759" y="1162050"/>
            <a:ext cx="10349091" cy="55816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These use air and steam as the leavening agent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Methods include:	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000" b="1" dirty="0">
                <a:latin typeface="Comic Sans MS" panose="030F0702030302020204" pitchFamily="66" charset="0"/>
              </a:rPr>
              <a:t>Whisking</a:t>
            </a:r>
            <a:r>
              <a:rPr lang="en-GB" sz="2000" dirty="0">
                <a:latin typeface="Comic Sans MS" panose="030F0702030302020204" pitchFamily="66" charset="0"/>
              </a:rPr>
              <a:t> (trapping air- e.g. roulade/meringue)         								    </a:t>
            </a:r>
            <a:r>
              <a:rPr lang="en-GB" sz="2000" b="1" dirty="0">
                <a:latin typeface="Comic Sans MS" panose="030F0702030302020204" pitchFamily="66" charset="0"/>
              </a:rPr>
              <a:t>Beating</a:t>
            </a:r>
            <a:r>
              <a:rPr lang="en-GB" sz="2000" dirty="0">
                <a:latin typeface="Comic Sans MS" panose="030F0702030302020204" pitchFamily="66" charset="0"/>
              </a:rPr>
              <a:t> (air bubbles trapped- e.g. batter) 										                </a:t>
            </a:r>
            <a:r>
              <a:rPr lang="en-GB" sz="2000" b="1" dirty="0">
                <a:latin typeface="Comic Sans MS" panose="030F0702030302020204" pitchFamily="66" charset="0"/>
              </a:rPr>
              <a:t>Folding</a:t>
            </a:r>
            <a:r>
              <a:rPr lang="en-GB" sz="2000" dirty="0">
                <a:latin typeface="Comic Sans MS" panose="030F0702030302020204" pitchFamily="66" charset="0"/>
              </a:rPr>
              <a:t> (layers of air trapped between layers of 	pastry- e.g. puff pastry)        </a:t>
            </a:r>
            <a:r>
              <a:rPr lang="en-GB" sz="2000" b="1" dirty="0">
                <a:latin typeface="Comic Sans MS" panose="030F0702030302020204" pitchFamily="66" charset="0"/>
              </a:rPr>
              <a:t>Sieving</a:t>
            </a:r>
            <a:r>
              <a:rPr lang="en-GB" sz="2000" dirty="0">
                <a:latin typeface="Comic Sans MS" panose="030F0702030302020204" pitchFamily="66" charset="0"/>
              </a:rPr>
              <a:t> (flour particles trap air- e.g. cakes) 									                          </a:t>
            </a:r>
            <a:r>
              <a:rPr lang="en-GB" sz="2000" b="1" dirty="0">
                <a:latin typeface="Comic Sans MS" panose="030F0702030302020204" pitchFamily="66" charset="0"/>
              </a:rPr>
              <a:t>Creaming</a:t>
            </a:r>
            <a:r>
              <a:rPr lang="en-GB" sz="1900" dirty="0">
                <a:latin typeface="Comic Sans MS" panose="030F0702030302020204" pitchFamily="66" charset="0"/>
              </a:rPr>
              <a:t> (beating fat and sugar incorporates tiny bubbles, heating sets mixture- e.g. cakes) </a:t>
            </a:r>
            <a:r>
              <a:rPr lang="en-GB" sz="2000" dirty="0">
                <a:latin typeface="Comic Sans MS" panose="030F0702030302020204" pitchFamily="66" charset="0"/>
              </a:rPr>
              <a:t>		                                                                                                                   </a:t>
            </a:r>
            <a:r>
              <a:rPr lang="en-GB" sz="2000" b="1" dirty="0">
                <a:latin typeface="Comic Sans MS" panose="030F0702030302020204" pitchFamily="66" charset="0"/>
              </a:rPr>
              <a:t>Rubbing in </a:t>
            </a:r>
            <a:r>
              <a:rPr lang="en-GB" sz="2000" dirty="0">
                <a:latin typeface="Comic Sans MS" panose="030F0702030302020204" pitchFamily="66" charset="0"/>
              </a:rPr>
              <a:t>(air trapped in mechanical action- e.g. pastry/scones)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Steam- used in making Yorkshire puddings, choux, puff and flaky pastry (high water content products</a:t>
            </a:r>
          </a:p>
          <a:p>
            <a:pPr>
              <a:lnSpc>
                <a:spcPct val="150000"/>
              </a:lnSpc>
            </a:pP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5CCFBC-15F3-4F18-A8B8-D13FC18A0F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501116" y="221415"/>
            <a:ext cx="4429125" cy="2952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03802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8182E-F82B-4839-A094-C96854B24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238" y="376990"/>
            <a:ext cx="9589613" cy="1320800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In depth look- Biological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BB33A-1DCB-4034-892F-69C327561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940" y="1487906"/>
            <a:ext cx="5310886" cy="506930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Yeast is a biological raising agent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It produces CO₂ by fermentation. It needs warmth, food and moisture to ferment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Definition- FERMENTATION= the process in which yeast eats sugar and respires creating CO₂ and alcohol 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Different types of yeast: fast acting easy blend yeast, fresh yeast and dried yeast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ABB321-7024-466D-8034-1DC98D550E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43496" y="1895475"/>
            <a:ext cx="5307008" cy="3362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40108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05DA3-7F30-4EAE-A205-CED63BC4C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366" y="352926"/>
            <a:ext cx="8596668" cy="1320800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Plenary- Exam question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B714A6-0C50-46B0-A693-11664DB6FBCE}"/>
              </a:ext>
            </a:extLst>
          </p:cNvPr>
          <p:cNvSpPr txBox="1"/>
          <p:nvPr/>
        </p:nvSpPr>
        <p:spPr>
          <a:xfrm>
            <a:off x="513347" y="1411705"/>
            <a:ext cx="859666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0" i="0" dirty="0">
                <a:effectLst/>
                <a:latin typeface="Comic Sans MS" panose="030F0702030302020204" pitchFamily="66" charset="0"/>
              </a:rPr>
              <a:t>List three gases which are used as leavening agents in cooking. [3 marks]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b="0" i="0" dirty="0">
                <a:effectLst/>
                <a:latin typeface="Comic Sans MS" panose="030F0702030302020204" pitchFamily="66" charset="0"/>
              </a:rPr>
              <a:t>Identify one raising method used when: [4 marks]</a:t>
            </a:r>
          </a:p>
          <a:p>
            <a:pPr marL="571500" indent="-571500">
              <a:buAutoNum type="romanLcParenR"/>
            </a:pPr>
            <a:r>
              <a:rPr lang="en-GB" sz="2800" b="0" i="0" dirty="0">
                <a:effectLst/>
                <a:latin typeface="Comic Sans MS" panose="030F0702030302020204" pitchFamily="66" charset="0"/>
              </a:rPr>
              <a:t>Making a meringue</a:t>
            </a:r>
          </a:p>
          <a:p>
            <a:pPr marL="571500" indent="-571500">
              <a:buAutoNum type="romanLcParenR"/>
            </a:pPr>
            <a:r>
              <a:rPr lang="en-GB" sz="2800" b="0" i="0" dirty="0">
                <a:effectLst/>
                <a:latin typeface="Comic Sans MS" panose="030F0702030302020204" pitchFamily="66" charset="0"/>
              </a:rPr>
              <a:t>)Baking Yorkshire pudding</a:t>
            </a:r>
          </a:p>
          <a:p>
            <a:pPr marL="571500" indent="-571500">
              <a:buAutoNum type="romanLcParenR"/>
            </a:pPr>
            <a:r>
              <a:rPr lang="en-GB" sz="2800" b="0" i="0" dirty="0">
                <a:effectLst/>
                <a:latin typeface="Comic Sans MS" panose="030F0702030302020204" pitchFamily="66" charset="0"/>
              </a:rPr>
              <a:t>Baking puff pastry</a:t>
            </a:r>
          </a:p>
          <a:p>
            <a:pPr marL="571500" indent="-571500">
              <a:buAutoNum type="romanLcParenR"/>
            </a:pPr>
            <a:r>
              <a:rPr lang="en-GB" sz="2800" b="0" i="0" dirty="0">
                <a:effectLst/>
                <a:latin typeface="Comic Sans MS" panose="030F0702030302020204" pitchFamily="66" charset="0"/>
              </a:rPr>
              <a:t>Preparing sponge cake</a:t>
            </a:r>
          </a:p>
          <a:p>
            <a:pPr marL="571500" indent="-571500">
              <a:buAutoNum type="romanLcParenR"/>
            </a:pPr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b="0" i="0" dirty="0">
                <a:effectLst/>
                <a:latin typeface="Comic Sans MS" panose="030F0702030302020204" pitchFamily="66" charset="0"/>
              </a:rPr>
              <a:t>Explain how yeast works as a raising agent and provide an example of where yeast is used in the food industry. [4 marks]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078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950E3-1094-47E0-A7EE-D4418DDF0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68969"/>
            <a:ext cx="8596668" cy="1320800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Mark Scheme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89D2D5-B86D-4C20-8AA5-28B3A5EF35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372" y="1427748"/>
            <a:ext cx="10765695" cy="5053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6C1CFB-D32A-4CB8-9DDC-98BAB0362D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2117558"/>
            <a:ext cx="10700938" cy="14354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F77001-F8D1-4F44-AA31-72C6B87E32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333" y="3758757"/>
            <a:ext cx="10672734" cy="220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29800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147561AB51DF428788596ACB76AD16" ma:contentTypeVersion="" ma:contentTypeDescription="Create a new document." ma:contentTypeScope="" ma:versionID="fd2bf89815a3d08e1333e865a571437c">
  <xsd:schema xmlns:xsd="http://www.w3.org/2001/XMLSchema" xmlns:xs="http://www.w3.org/2001/XMLSchema" xmlns:p="http://schemas.microsoft.com/office/2006/metadata/properties" xmlns:ns2="82762546-134f-435b-a3d8-01776a5e047b" xmlns:ns3="67fdbd2b-1973-427c-bffa-6d718ee9b636" xmlns:ns4="3c6552ff-e203-492b-9a4a-86c2b1ce869f" targetNamespace="http://schemas.microsoft.com/office/2006/metadata/properties" ma:root="true" ma:fieldsID="00672294dec573198491a2eeb19b4524" ns2:_="" ns3:_="" ns4:_="">
    <xsd:import namespace="82762546-134f-435b-a3d8-01776a5e047b"/>
    <xsd:import namespace="67fdbd2b-1973-427c-bffa-6d718ee9b636"/>
    <xsd:import namespace="3c6552ff-e203-492b-9a4a-86c2b1ce86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762546-134f-435b-a3d8-01776a5e04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c470fb7-5308-496a-a12b-188b66d4a6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fdbd2b-1973-427c-bffa-6d718ee9b63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6552ff-e203-492b-9a4a-86c2b1ce869f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69F64BCF-503F-4F2E-86A0-989497ECA44D}" ma:internalName="TaxCatchAll" ma:showField="CatchAllData" ma:web="{67fdbd2b-1973-427c-bffa-6d718ee9b636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2762546-134f-435b-a3d8-01776a5e047b">
      <Terms xmlns="http://schemas.microsoft.com/office/infopath/2007/PartnerControls"/>
    </lcf76f155ced4ddcb4097134ff3c332f>
    <TaxCatchAll xmlns="3c6552ff-e203-492b-9a4a-86c2b1ce869f" xsi:nil="true"/>
  </documentManagement>
</p:properties>
</file>

<file path=customXml/itemProps1.xml><?xml version="1.0" encoding="utf-8"?>
<ds:datastoreItem xmlns:ds="http://schemas.openxmlformats.org/officeDocument/2006/customXml" ds:itemID="{F62231F5-2451-4007-B87B-C645316438E1}"/>
</file>

<file path=customXml/itemProps2.xml><?xml version="1.0" encoding="utf-8"?>
<ds:datastoreItem xmlns:ds="http://schemas.openxmlformats.org/officeDocument/2006/customXml" ds:itemID="{577D90D8-4FF1-4032-9976-3216926C0620}"/>
</file>

<file path=customXml/itemProps3.xml><?xml version="1.0" encoding="utf-8"?>
<ds:datastoreItem xmlns:ds="http://schemas.openxmlformats.org/officeDocument/2006/customXml" ds:itemID="{C23A1D4B-906D-4B96-95E4-F9EB7AD217E5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571</Words>
  <Application>Microsoft Office PowerPoint</Application>
  <PresentationFormat>Widescreen</PresentationFormat>
  <Paragraphs>43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Comic Sans MS</vt:lpstr>
      <vt:lpstr>Trebuchet MS</vt:lpstr>
      <vt:lpstr>Wingdings 3</vt:lpstr>
      <vt:lpstr>Facet</vt:lpstr>
      <vt:lpstr>Starter:</vt:lpstr>
      <vt:lpstr>Starter:</vt:lpstr>
      <vt:lpstr>Revision- Food Science- Raising Agents</vt:lpstr>
      <vt:lpstr>In depth look- Raising Agents</vt:lpstr>
      <vt:lpstr>In depth look- Chemical</vt:lpstr>
      <vt:lpstr>In depth look- Mechanical</vt:lpstr>
      <vt:lpstr>In depth look- Biological</vt:lpstr>
      <vt:lpstr>Plenary- Exam question</vt:lpstr>
      <vt:lpstr>Mark Scheme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Starter:</dc:title>
  <dc:creator>Nichola Power</dc:creator>
  <cp:lastModifiedBy>Nichola Power</cp:lastModifiedBy>
  <cp:revision>13</cp:revision>
  <dcterms:created xsi:type="dcterms:W3CDTF">2021-11-13T14:07:16Z</dcterms:created>
  <dcterms:modified xsi:type="dcterms:W3CDTF">2021-11-14T18:55:35Z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0x01010002147561AB51DF428788596ACB76AD16</vt:lpwstr>
  </property>
</Properties>
</file>