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73" r:id="rId2"/>
    <p:sldId id="325" r:id="rId3"/>
    <p:sldId id="263" r:id="rId4"/>
    <p:sldId id="257" r:id="rId5"/>
    <p:sldId id="264" r:id="rId6"/>
    <p:sldId id="265" r:id="rId7"/>
    <p:sldId id="266" r:id="rId8"/>
    <p:sldId id="267" r:id="rId9"/>
    <p:sldId id="271" r:id="rId10"/>
    <p:sldId id="326" r:id="rId11"/>
    <p:sldId id="270" r:id="rId12"/>
    <p:sldId id="258" r:id="rId13"/>
    <p:sldId id="259" r:id="rId14"/>
    <p:sldId id="261" r:id="rId15"/>
    <p:sldId id="260" r:id="rId16"/>
    <p:sldId id="268" r:id="rId17"/>
    <p:sldId id="269" r:id="rId18"/>
  </p:sldIdLst>
  <p:sldSz cx="9144000" cy="6858000" type="screen4x3"/>
  <p:notesSz cx="9982200" cy="67976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79132-9094-4428-B6F0-24B34514E441}" v="37" dt="2025-01-09T21:20:52.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p:cViewPr varScale="1">
        <p:scale>
          <a:sx n="74" d="100"/>
          <a:sy n="74" d="100"/>
        </p:scale>
        <p:origin x="1076" y="5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d, Rhiannon" userId="70411b3b-d6df-47f7-9d8a-70bb93a1d69a" providerId="ADAL" clId="{77E79132-9094-4428-B6F0-24B34514E441}"/>
    <pc:docChg chg="undo custSel addSld delSld modSld modHandout">
      <pc:chgData name="Bird, Rhiannon" userId="70411b3b-d6df-47f7-9d8a-70bb93a1d69a" providerId="ADAL" clId="{77E79132-9094-4428-B6F0-24B34514E441}" dt="2025-01-09T21:27:25.477" v="1272" actId="6549"/>
      <pc:docMkLst>
        <pc:docMk/>
      </pc:docMkLst>
      <pc:sldChg chg="del">
        <pc:chgData name="Bird, Rhiannon" userId="70411b3b-d6df-47f7-9d8a-70bb93a1d69a" providerId="ADAL" clId="{77E79132-9094-4428-B6F0-24B34514E441}" dt="2025-01-08T18:15:48.116" v="5" actId="47"/>
        <pc:sldMkLst>
          <pc:docMk/>
          <pc:sldMk cId="0" sldId="256"/>
        </pc:sldMkLst>
      </pc:sldChg>
      <pc:sldChg chg="addSp modSp">
        <pc:chgData name="Bird, Rhiannon" userId="70411b3b-d6df-47f7-9d8a-70bb93a1d69a" providerId="ADAL" clId="{77E79132-9094-4428-B6F0-24B34514E441}" dt="2025-01-09T10:09:12.457" v="523" actId="1076"/>
        <pc:sldMkLst>
          <pc:docMk/>
          <pc:sldMk cId="0" sldId="257"/>
        </pc:sldMkLst>
        <pc:picChg chg="add mod">
          <ac:chgData name="Bird, Rhiannon" userId="70411b3b-d6df-47f7-9d8a-70bb93a1d69a" providerId="ADAL" clId="{77E79132-9094-4428-B6F0-24B34514E441}" dt="2025-01-09T10:09:12.457" v="523" actId="1076"/>
          <ac:picMkLst>
            <pc:docMk/>
            <pc:sldMk cId="0" sldId="257"/>
            <ac:picMk id="2" creationId="{26302015-C07D-2DEB-DDD0-0B5DFBBCF866}"/>
          </ac:picMkLst>
        </pc:picChg>
      </pc:sldChg>
      <pc:sldChg chg="modSp mod">
        <pc:chgData name="Bird, Rhiannon" userId="70411b3b-d6df-47f7-9d8a-70bb93a1d69a" providerId="ADAL" clId="{77E79132-9094-4428-B6F0-24B34514E441}" dt="2025-01-09T21:25:18.329" v="1271" actId="20577"/>
        <pc:sldMkLst>
          <pc:docMk/>
          <pc:sldMk cId="0" sldId="258"/>
        </pc:sldMkLst>
        <pc:spChg chg="mod">
          <ac:chgData name="Bird, Rhiannon" userId="70411b3b-d6df-47f7-9d8a-70bb93a1d69a" providerId="ADAL" clId="{77E79132-9094-4428-B6F0-24B34514E441}" dt="2025-01-09T21:25:18.329" v="1271" actId="20577"/>
          <ac:spMkLst>
            <pc:docMk/>
            <pc:sldMk cId="0" sldId="258"/>
            <ac:spMk id="13315" creationId="{10857F09-5702-EA1C-EB4D-53DA68D53935}"/>
          </ac:spMkLst>
        </pc:spChg>
        <pc:picChg chg="mod">
          <ac:chgData name="Bird, Rhiannon" userId="70411b3b-d6df-47f7-9d8a-70bb93a1d69a" providerId="ADAL" clId="{77E79132-9094-4428-B6F0-24B34514E441}" dt="2025-01-09T21:23:50.441" v="1177" actId="1076"/>
          <ac:picMkLst>
            <pc:docMk/>
            <pc:sldMk cId="0" sldId="258"/>
            <ac:picMk id="4103" creationId="{472546E9-B63E-F8C2-5C8F-9AF73BF51E2E}"/>
          </ac:picMkLst>
        </pc:picChg>
      </pc:sldChg>
      <pc:sldChg chg="addSp modSp mod">
        <pc:chgData name="Bird, Rhiannon" userId="70411b3b-d6df-47f7-9d8a-70bb93a1d69a" providerId="ADAL" clId="{77E79132-9094-4428-B6F0-24B34514E441}" dt="2025-01-09T10:27:52.928" v="540" actId="20577"/>
        <pc:sldMkLst>
          <pc:docMk/>
          <pc:sldMk cId="0" sldId="263"/>
        </pc:sldMkLst>
        <pc:spChg chg="mod">
          <ac:chgData name="Bird, Rhiannon" userId="70411b3b-d6df-47f7-9d8a-70bb93a1d69a" providerId="ADAL" clId="{77E79132-9094-4428-B6F0-24B34514E441}" dt="2025-01-09T10:27:52.928" v="540" actId="20577"/>
          <ac:spMkLst>
            <pc:docMk/>
            <pc:sldMk cId="0" sldId="263"/>
            <ac:spMk id="3" creationId="{69EC377B-861D-1693-4BE3-C7EF4F5D08CA}"/>
          </ac:spMkLst>
        </pc:spChg>
        <pc:picChg chg="add mod">
          <ac:chgData name="Bird, Rhiannon" userId="70411b3b-d6df-47f7-9d8a-70bb93a1d69a" providerId="ADAL" clId="{77E79132-9094-4428-B6F0-24B34514E441}" dt="2025-01-09T10:09:02.173" v="520" actId="1076"/>
          <ac:picMkLst>
            <pc:docMk/>
            <pc:sldMk cId="0" sldId="263"/>
            <ac:picMk id="2" creationId="{534CDCAB-F9B0-9349-9659-56917566F8C2}"/>
          </ac:picMkLst>
        </pc:picChg>
      </pc:sldChg>
      <pc:sldChg chg="addSp modSp">
        <pc:chgData name="Bird, Rhiannon" userId="70411b3b-d6df-47f7-9d8a-70bb93a1d69a" providerId="ADAL" clId="{77E79132-9094-4428-B6F0-24B34514E441}" dt="2025-01-09T10:09:23.700" v="526" actId="14100"/>
        <pc:sldMkLst>
          <pc:docMk/>
          <pc:sldMk cId="0" sldId="264"/>
        </pc:sldMkLst>
        <pc:picChg chg="add mod">
          <ac:chgData name="Bird, Rhiannon" userId="70411b3b-d6df-47f7-9d8a-70bb93a1d69a" providerId="ADAL" clId="{77E79132-9094-4428-B6F0-24B34514E441}" dt="2025-01-09T10:09:23.700" v="526" actId="14100"/>
          <ac:picMkLst>
            <pc:docMk/>
            <pc:sldMk cId="0" sldId="264"/>
            <ac:picMk id="2" creationId="{5F923B05-7317-3BE5-4DE1-007408F7C9B5}"/>
          </ac:picMkLst>
        </pc:picChg>
      </pc:sldChg>
      <pc:sldChg chg="addSp modSp mod">
        <pc:chgData name="Bird, Rhiannon" userId="70411b3b-d6df-47f7-9d8a-70bb93a1d69a" providerId="ADAL" clId="{77E79132-9094-4428-B6F0-24B34514E441}" dt="2025-01-09T10:46:43.223" v="660" actId="14100"/>
        <pc:sldMkLst>
          <pc:docMk/>
          <pc:sldMk cId="0" sldId="265"/>
        </pc:sldMkLst>
        <pc:spChg chg="add mod">
          <ac:chgData name="Bird, Rhiannon" userId="70411b3b-d6df-47f7-9d8a-70bb93a1d69a" providerId="ADAL" clId="{77E79132-9094-4428-B6F0-24B34514E441}" dt="2025-01-09T10:46:17.957" v="657" actId="207"/>
          <ac:spMkLst>
            <pc:docMk/>
            <pc:sldMk cId="0" sldId="265"/>
            <ac:spMk id="4" creationId="{CC88B77D-1D36-B0DD-748F-43714C65137B}"/>
          </ac:spMkLst>
        </pc:spChg>
        <pc:spChg chg="add mod">
          <ac:chgData name="Bird, Rhiannon" userId="70411b3b-d6df-47f7-9d8a-70bb93a1d69a" providerId="ADAL" clId="{77E79132-9094-4428-B6F0-24B34514E441}" dt="2025-01-09T10:46:43.223" v="660" actId="14100"/>
          <ac:spMkLst>
            <pc:docMk/>
            <pc:sldMk cId="0" sldId="265"/>
            <ac:spMk id="5" creationId="{C3033038-4F77-B975-0582-786A4A8C127E}"/>
          </ac:spMkLst>
        </pc:spChg>
        <pc:picChg chg="add mod">
          <ac:chgData name="Bird, Rhiannon" userId="70411b3b-d6df-47f7-9d8a-70bb93a1d69a" providerId="ADAL" clId="{77E79132-9094-4428-B6F0-24B34514E441}" dt="2025-01-09T10:09:27.577" v="527"/>
          <ac:picMkLst>
            <pc:docMk/>
            <pc:sldMk cId="0" sldId="265"/>
            <ac:picMk id="2" creationId="{C9195A30-AA9B-429A-1279-C3373EDD2361}"/>
          </ac:picMkLst>
        </pc:picChg>
      </pc:sldChg>
      <pc:sldChg chg="addSp modSp mod">
        <pc:chgData name="Bird, Rhiannon" userId="70411b3b-d6df-47f7-9d8a-70bb93a1d69a" providerId="ADAL" clId="{77E79132-9094-4428-B6F0-24B34514E441}" dt="2025-01-09T10:47:06.239" v="664" actId="14100"/>
        <pc:sldMkLst>
          <pc:docMk/>
          <pc:sldMk cId="0" sldId="266"/>
        </pc:sldMkLst>
        <pc:spChg chg="add mod">
          <ac:chgData name="Bird, Rhiannon" userId="70411b3b-d6df-47f7-9d8a-70bb93a1d69a" providerId="ADAL" clId="{77E79132-9094-4428-B6F0-24B34514E441}" dt="2025-01-09T10:46:47.381" v="661"/>
          <ac:spMkLst>
            <pc:docMk/>
            <pc:sldMk cId="0" sldId="266"/>
            <ac:spMk id="4" creationId="{5D926282-E5C4-EA2F-1F7D-4AD7403F81A5}"/>
          </ac:spMkLst>
        </pc:spChg>
        <pc:spChg chg="add mod">
          <ac:chgData name="Bird, Rhiannon" userId="70411b3b-d6df-47f7-9d8a-70bb93a1d69a" providerId="ADAL" clId="{77E79132-9094-4428-B6F0-24B34514E441}" dt="2025-01-09T10:47:06.239" v="664" actId="14100"/>
          <ac:spMkLst>
            <pc:docMk/>
            <pc:sldMk cId="0" sldId="266"/>
            <ac:spMk id="5" creationId="{F0143F40-DCC7-E692-9A43-213B98B80B8D}"/>
          </ac:spMkLst>
        </pc:spChg>
        <pc:picChg chg="add mod">
          <ac:chgData name="Bird, Rhiannon" userId="70411b3b-d6df-47f7-9d8a-70bb93a1d69a" providerId="ADAL" clId="{77E79132-9094-4428-B6F0-24B34514E441}" dt="2025-01-09T10:09:30.745" v="528"/>
          <ac:picMkLst>
            <pc:docMk/>
            <pc:sldMk cId="0" sldId="266"/>
            <ac:picMk id="2" creationId="{FD327750-8DB3-9C15-BE23-EA73279A6023}"/>
          </ac:picMkLst>
        </pc:picChg>
      </pc:sldChg>
      <pc:sldChg chg="addSp modSp mod">
        <pc:chgData name="Bird, Rhiannon" userId="70411b3b-d6df-47f7-9d8a-70bb93a1d69a" providerId="ADAL" clId="{77E79132-9094-4428-B6F0-24B34514E441}" dt="2025-01-09T10:47:35.256" v="670" actId="14100"/>
        <pc:sldMkLst>
          <pc:docMk/>
          <pc:sldMk cId="0" sldId="267"/>
        </pc:sldMkLst>
        <pc:spChg chg="add mod">
          <ac:chgData name="Bird, Rhiannon" userId="70411b3b-d6df-47f7-9d8a-70bb93a1d69a" providerId="ADAL" clId="{77E79132-9094-4428-B6F0-24B34514E441}" dt="2025-01-09T10:47:16.155" v="666" actId="14100"/>
          <ac:spMkLst>
            <pc:docMk/>
            <pc:sldMk cId="0" sldId="267"/>
            <ac:spMk id="3" creationId="{23BCE96C-974A-B6FB-508F-31D06AD6FECC}"/>
          </ac:spMkLst>
        </pc:spChg>
        <pc:spChg chg="add mod">
          <ac:chgData name="Bird, Rhiannon" userId="70411b3b-d6df-47f7-9d8a-70bb93a1d69a" providerId="ADAL" clId="{77E79132-9094-4428-B6F0-24B34514E441}" dt="2025-01-09T10:47:35.256" v="670" actId="14100"/>
          <ac:spMkLst>
            <pc:docMk/>
            <pc:sldMk cId="0" sldId="267"/>
            <ac:spMk id="4" creationId="{75723AF2-044A-EB1D-430F-1F37B907B05E}"/>
          </ac:spMkLst>
        </pc:spChg>
        <pc:picChg chg="add mod">
          <ac:chgData name="Bird, Rhiannon" userId="70411b3b-d6df-47f7-9d8a-70bb93a1d69a" providerId="ADAL" clId="{77E79132-9094-4428-B6F0-24B34514E441}" dt="2025-01-09T10:09:33.549" v="529"/>
          <ac:picMkLst>
            <pc:docMk/>
            <pc:sldMk cId="0" sldId="267"/>
            <ac:picMk id="2" creationId="{B1D034FE-5913-ADDF-FB16-9B80E213055C}"/>
          </ac:picMkLst>
        </pc:picChg>
      </pc:sldChg>
      <pc:sldChg chg="modSp mod">
        <pc:chgData name="Bird, Rhiannon" userId="70411b3b-d6df-47f7-9d8a-70bb93a1d69a" providerId="ADAL" clId="{77E79132-9094-4428-B6F0-24B34514E441}" dt="2025-01-09T21:27:25.477" v="1272" actId="6549"/>
        <pc:sldMkLst>
          <pc:docMk/>
          <pc:sldMk cId="0" sldId="268"/>
        </pc:sldMkLst>
        <pc:spChg chg="mod">
          <ac:chgData name="Bird, Rhiannon" userId="70411b3b-d6df-47f7-9d8a-70bb93a1d69a" providerId="ADAL" clId="{77E79132-9094-4428-B6F0-24B34514E441}" dt="2025-01-09T21:27:25.477" v="1272" actId="6549"/>
          <ac:spMkLst>
            <pc:docMk/>
            <pc:sldMk cId="0" sldId="268"/>
            <ac:spMk id="17411" creationId="{00D2F75F-2A7C-0C00-BEE7-48DBFFD599B9}"/>
          </ac:spMkLst>
        </pc:spChg>
      </pc:sldChg>
      <pc:sldChg chg="addSp modSp mod">
        <pc:chgData name="Bird, Rhiannon" userId="70411b3b-d6df-47f7-9d8a-70bb93a1d69a" providerId="ADAL" clId="{77E79132-9094-4428-B6F0-24B34514E441}" dt="2025-01-09T21:18:55.066" v="984" actId="20577"/>
        <pc:sldMkLst>
          <pc:docMk/>
          <pc:sldMk cId="0" sldId="269"/>
        </pc:sldMkLst>
        <pc:spChg chg="mod">
          <ac:chgData name="Bird, Rhiannon" userId="70411b3b-d6df-47f7-9d8a-70bb93a1d69a" providerId="ADAL" clId="{77E79132-9094-4428-B6F0-24B34514E441}" dt="2025-01-09T21:18:55.066" v="984" actId="20577"/>
          <ac:spMkLst>
            <pc:docMk/>
            <pc:sldMk cId="0" sldId="269"/>
            <ac:spMk id="18434" creationId="{B1902931-A532-8A71-DB1B-830EFA831430}"/>
          </ac:spMkLst>
        </pc:spChg>
        <pc:spChg chg="mod">
          <ac:chgData name="Bird, Rhiannon" userId="70411b3b-d6df-47f7-9d8a-70bb93a1d69a" providerId="ADAL" clId="{77E79132-9094-4428-B6F0-24B34514E441}" dt="2025-01-09T21:17:49.648" v="962" actId="20577"/>
          <ac:spMkLst>
            <pc:docMk/>
            <pc:sldMk cId="0" sldId="269"/>
            <ac:spMk id="18435" creationId="{320CFAEA-F0B4-EFDC-95F7-E98D3CD98277}"/>
          </ac:spMkLst>
        </pc:spChg>
        <pc:picChg chg="add mod">
          <ac:chgData name="Bird, Rhiannon" userId="70411b3b-d6df-47f7-9d8a-70bb93a1d69a" providerId="ADAL" clId="{77E79132-9094-4428-B6F0-24B34514E441}" dt="2025-01-09T21:18:45.804" v="964" actId="14100"/>
          <ac:picMkLst>
            <pc:docMk/>
            <pc:sldMk cId="0" sldId="269"/>
            <ac:picMk id="2" creationId="{E951AFCB-A84C-3CBE-0790-4D4E6257BC89}"/>
          </ac:picMkLst>
        </pc:picChg>
      </pc:sldChg>
      <pc:sldChg chg="addSp modSp mod">
        <pc:chgData name="Bird, Rhiannon" userId="70411b3b-d6df-47f7-9d8a-70bb93a1d69a" providerId="ADAL" clId="{77E79132-9094-4428-B6F0-24B34514E441}" dt="2025-01-09T10:44:38.030" v="655" actId="14100"/>
        <pc:sldMkLst>
          <pc:docMk/>
          <pc:sldMk cId="0" sldId="271"/>
        </pc:sldMkLst>
        <pc:spChg chg="mod">
          <ac:chgData name="Bird, Rhiannon" userId="70411b3b-d6df-47f7-9d8a-70bb93a1d69a" providerId="ADAL" clId="{77E79132-9094-4428-B6F0-24B34514E441}" dt="2025-01-09T10:34:42.031" v="654" actId="6549"/>
          <ac:spMkLst>
            <pc:docMk/>
            <pc:sldMk cId="0" sldId="271"/>
            <ac:spMk id="11266" creationId="{B915C0EF-F560-F6DB-197A-38FD6B49F2C8}"/>
          </ac:spMkLst>
        </pc:spChg>
        <pc:spChg chg="mod">
          <ac:chgData name="Bird, Rhiannon" userId="70411b3b-d6df-47f7-9d8a-70bb93a1d69a" providerId="ADAL" clId="{77E79132-9094-4428-B6F0-24B34514E441}" dt="2025-01-09T10:30:20.649" v="618" actId="20577"/>
          <ac:spMkLst>
            <pc:docMk/>
            <pc:sldMk cId="0" sldId="271"/>
            <ac:spMk id="11267" creationId="{ECDC1141-8C05-6094-DEC5-D0B5BC4647B0}"/>
          </ac:spMkLst>
        </pc:spChg>
        <pc:picChg chg="add mod">
          <ac:chgData name="Bird, Rhiannon" userId="70411b3b-d6df-47f7-9d8a-70bb93a1d69a" providerId="ADAL" clId="{77E79132-9094-4428-B6F0-24B34514E441}" dt="2025-01-09T10:44:38.030" v="655" actId="14100"/>
          <ac:picMkLst>
            <pc:docMk/>
            <pc:sldMk cId="0" sldId="271"/>
            <ac:picMk id="2" creationId="{5E98B4A0-6150-7E38-25B1-4341616B1464}"/>
          </ac:picMkLst>
        </pc:picChg>
      </pc:sldChg>
      <pc:sldChg chg="del">
        <pc:chgData name="Bird, Rhiannon" userId="70411b3b-d6df-47f7-9d8a-70bb93a1d69a" providerId="ADAL" clId="{77E79132-9094-4428-B6F0-24B34514E441}" dt="2025-01-09T10:08:27.926" v="516" actId="2696"/>
        <pc:sldMkLst>
          <pc:docMk/>
          <pc:sldMk cId="0" sldId="272"/>
        </pc:sldMkLst>
      </pc:sldChg>
      <pc:sldChg chg="modSp mod">
        <pc:chgData name="Bird, Rhiannon" userId="70411b3b-d6df-47f7-9d8a-70bb93a1d69a" providerId="ADAL" clId="{77E79132-9094-4428-B6F0-24B34514E441}" dt="2025-01-09T11:32:54.882" v="680" actId="20577"/>
        <pc:sldMkLst>
          <pc:docMk/>
          <pc:sldMk cId="3730798709" sldId="273"/>
        </pc:sldMkLst>
        <pc:spChg chg="mod">
          <ac:chgData name="Bird, Rhiannon" userId="70411b3b-d6df-47f7-9d8a-70bb93a1d69a" providerId="ADAL" clId="{77E79132-9094-4428-B6F0-24B34514E441}" dt="2025-01-09T11:32:54.882" v="680" actId="20577"/>
          <ac:spMkLst>
            <pc:docMk/>
            <pc:sldMk cId="3730798709" sldId="273"/>
            <ac:spMk id="5" creationId="{E910848F-62AF-4E9A-EAFC-D35B9BE10306}"/>
          </ac:spMkLst>
        </pc:spChg>
        <pc:spChg chg="mod">
          <ac:chgData name="Bird, Rhiannon" userId="70411b3b-d6df-47f7-9d8a-70bb93a1d69a" providerId="ADAL" clId="{77E79132-9094-4428-B6F0-24B34514E441}" dt="2025-01-09T11:03:08.625" v="673" actId="1076"/>
          <ac:spMkLst>
            <pc:docMk/>
            <pc:sldMk cId="3730798709" sldId="273"/>
            <ac:spMk id="6" creationId="{C6606EB8-89D3-8306-56A3-4D221ACB1E1F}"/>
          </ac:spMkLst>
        </pc:spChg>
      </pc:sldChg>
      <pc:sldChg chg="modSp new del mod">
        <pc:chgData name="Bird, Rhiannon" userId="70411b3b-d6df-47f7-9d8a-70bb93a1d69a" providerId="ADAL" clId="{77E79132-9094-4428-B6F0-24B34514E441}" dt="2025-01-09T10:05:28.856" v="515" actId="2696"/>
        <pc:sldMkLst>
          <pc:docMk/>
          <pc:sldMk cId="3472723548" sldId="274"/>
        </pc:sldMkLst>
        <pc:spChg chg="mod">
          <ac:chgData name="Bird, Rhiannon" userId="70411b3b-d6df-47f7-9d8a-70bb93a1d69a" providerId="ADAL" clId="{77E79132-9094-4428-B6F0-24B34514E441}" dt="2025-01-08T18:15:44.639" v="4" actId="1076"/>
          <ac:spMkLst>
            <pc:docMk/>
            <pc:sldMk cId="3472723548" sldId="274"/>
            <ac:spMk id="3" creationId="{D11FACC1-01A8-62B3-175B-BAE6E9F70267}"/>
          </ac:spMkLst>
        </pc:spChg>
      </pc:sldChg>
      <pc:sldChg chg="modSp add mod">
        <pc:chgData name="Bird, Rhiannon" userId="70411b3b-d6df-47f7-9d8a-70bb93a1d69a" providerId="ADAL" clId="{77E79132-9094-4428-B6F0-24B34514E441}" dt="2025-01-09T11:03:43.042" v="679" actId="14100"/>
        <pc:sldMkLst>
          <pc:docMk/>
          <pc:sldMk cId="458871029" sldId="325"/>
        </pc:sldMkLst>
        <pc:spChg chg="mod">
          <ac:chgData name="Bird, Rhiannon" userId="70411b3b-d6df-47f7-9d8a-70bb93a1d69a" providerId="ADAL" clId="{77E79132-9094-4428-B6F0-24B34514E441}" dt="2025-01-09T10:05:20.364" v="514" actId="20577"/>
          <ac:spMkLst>
            <pc:docMk/>
            <pc:sldMk cId="458871029" sldId="325"/>
            <ac:spMk id="2" creationId="{169A43FC-53EF-AE07-9F01-3AAC9A505529}"/>
          </ac:spMkLst>
        </pc:spChg>
        <pc:spChg chg="mod">
          <ac:chgData name="Bird, Rhiannon" userId="70411b3b-d6df-47f7-9d8a-70bb93a1d69a" providerId="ADAL" clId="{77E79132-9094-4428-B6F0-24B34514E441}" dt="2025-01-09T11:03:43.042" v="679" actId="14100"/>
          <ac:spMkLst>
            <pc:docMk/>
            <pc:sldMk cId="458871029" sldId="325"/>
            <ac:spMk id="4" creationId="{23A342D9-12F8-CE12-C840-9D40BFF869F8}"/>
          </ac:spMkLst>
        </pc:spChg>
        <pc:picChg chg="mod">
          <ac:chgData name="Bird, Rhiannon" userId="70411b3b-d6df-47f7-9d8a-70bb93a1d69a" providerId="ADAL" clId="{77E79132-9094-4428-B6F0-24B34514E441}" dt="2025-01-09T10:04:18.562" v="398" actId="1076"/>
          <ac:picMkLst>
            <pc:docMk/>
            <pc:sldMk cId="458871029" sldId="325"/>
            <ac:picMk id="6" creationId="{CC9C44B4-B586-1C47-E2F5-3BD8C1E75707}"/>
          </ac:picMkLst>
        </pc:picChg>
        <pc:picChg chg="mod">
          <ac:chgData name="Bird, Rhiannon" userId="70411b3b-d6df-47f7-9d8a-70bb93a1d69a" providerId="ADAL" clId="{77E79132-9094-4428-B6F0-24B34514E441}" dt="2025-01-09T10:03:00.012" v="375" actId="1076"/>
          <ac:picMkLst>
            <pc:docMk/>
            <pc:sldMk cId="458871029" sldId="325"/>
            <ac:picMk id="7" creationId="{B0401C76-E692-52F1-118D-7743238DB322}"/>
          </ac:picMkLst>
        </pc:picChg>
      </pc:sldChg>
      <pc:sldChg chg="new del">
        <pc:chgData name="Bird, Rhiannon" userId="70411b3b-d6df-47f7-9d8a-70bb93a1d69a" providerId="ADAL" clId="{77E79132-9094-4428-B6F0-24B34514E441}" dt="2025-01-09T10:27:24.507" v="531" actId="47"/>
        <pc:sldMkLst>
          <pc:docMk/>
          <pc:sldMk cId="3921165867" sldId="326"/>
        </pc:sldMkLst>
      </pc:sldChg>
      <pc:sldChg chg="delSp modSp add mod">
        <pc:chgData name="Bird, Rhiannon" userId="70411b3b-d6df-47f7-9d8a-70bb93a1d69a" providerId="ADAL" clId="{77E79132-9094-4428-B6F0-24B34514E441}" dt="2025-01-09T21:21:30.709" v="999" actId="6549"/>
        <pc:sldMkLst>
          <pc:docMk/>
          <pc:sldMk cId="4282304103" sldId="326"/>
        </pc:sldMkLst>
        <pc:spChg chg="mod">
          <ac:chgData name="Bird, Rhiannon" userId="70411b3b-d6df-47f7-9d8a-70bb93a1d69a" providerId="ADAL" clId="{77E79132-9094-4428-B6F0-24B34514E441}" dt="2025-01-09T21:21:30.709" v="999" actId="6549"/>
          <ac:spMkLst>
            <pc:docMk/>
            <pc:sldMk cId="4282304103" sldId="326"/>
            <ac:spMk id="5" creationId="{49078C01-95EB-081D-1698-A4BF05D6E4E4}"/>
          </ac:spMkLst>
        </pc:spChg>
        <pc:spChg chg="del">
          <ac:chgData name="Bird, Rhiannon" userId="70411b3b-d6df-47f7-9d8a-70bb93a1d69a" providerId="ADAL" clId="{77E79132-9094-4428-B6F0-24B34514E441}" dt="2025-01-09T21:20:28.207" v="986" actId="478"/>
          <ac:spMkLst>
            <pc:docMk/>
            <pc:sldMk cId="4282304103" sldId="326"/>
            <ac:spMk id="6" creationId="{6C85ACEA-6774-72E6-4544-BE08E0459959}"/>
          </ac:spMkLst>
        </pc:spChg>
      </pc:sldChg>
      <pc:sldChg chg="add del">
        <pc:chgData name="Bird, Rhiannon" userId="70411b3b-d6df-47f7-9d8a-70bb93a1d69a" providerId="ADAL" clId="{77E79132-9094-4428-B6F0-24B34514E441}" dt="2025-01-09T21:20:39.266" v="989"/>
        <pc:sldMkLst>
          <pc:docMk/>
          <pc:sldMk cId="353224639" sldId="327"/>
        </pc:sldMkLst>
      </pc:sldChg>
      <pc:sldChg chg="add del">
        <pc:chgData name="Bird, Rhiannon" userId="70411b3b-d6df-47f7-9d8a-70bb93a1d69a" providerId="ADAL" clId="{77E79132-9094-4428-B6F0-24B34514E441}" dt="2025-01-09T21:20:52.798" v="991"/>
        <pc:sldMkLst>
          <pc:docMk/>
          <pc:sldMk cId="3039760556" sldId="3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836A1-BE30-A6A0-BA9D-657C7AAAA131}"/>
              </a:ext>
            </a:extLst>
          </p:cNvPr>
          <p:cNvSpPr>
            <a:spLocks noGrp="1"/>
          </p:cNvSpPr>
          <p:nvPr>
            <p:ph type="hdr" sz="quarter"/>
          </p:nvPr>
        </p:nvSpPr>
        <p:spPr>
          <a:xfrm>
            <a:off x="0" y="0"/>
            <a:ext cx="4325620" cy="339884"/>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202A4314-909F-1F32-C2C6-AA831A9EA7C3}"/>
              </a:ext>
            </a:extLst>
          </p:cNvPr>
          <p:cNvSpPr>
            <a:spLocks noGrp="1"/>
          </p:cNvSpPr>
          <p:nvPr>
            <p:ph type="dt" sz="quarter" idx="1"/>
          </p:nvPr>
        </p:nvSpPr>
        <p:spPr>
          <a:xfrm>
            <a:off x="5654848" y="0"/>
            <a:ext cx="4325620" cy="339884"/>
          </a:xfrm>
          <a:prstGeom prst="rect">
            <a:avLst/>
          </a:prstGeom>
        </p:spPr>
        <p:txBody>
          <a:bodyPr vert="horz" lIns="91440" tIns="45720" rIns="91440" bIns="45720" rtlCol="0"/>
          <a:lstStyle>
            <a:lvl1pPr algn="r" eaLnBrk="1" hangingPunct="1">
              <a:defRPr sz="1200">
                <a:latin typeface="Arial" charset="0"/>
              </a:defRPr>
            </a:lvl1pPr>
          </a:lstStyle>
          <a:p>
            <a:pPr>
              <a:defRPr/>
            </a:pPr>
            <a:fld id="{53FCC069-CFF4-4821-8ECB-AC9B1F116ADB}" type="datetimeFigureOut">
              <a:rPr lang="en-GB"/>
              <a:pPr>
                <a:defRPr/>
              </a:pPr>
              <a:t>09/01/2025</a:t>
            </a:fld>
            <a:endParaRPr lang="en-GB"/>
          </a:p>
        </p:txBody>
      </p:sp>
      <p:sp>
        <p:nvSpPr>
          <p:cNvPr id="4" name="Footer Placeholder 3">
            <a:extLst>
              <a:ext uri="{FF2B5EF4-FFF2-40B4-BE49-F238E27FC236}">
                <a16:creationId xmlns:a16="http://schemas.microsoft.com/office/drawing/2014/main" id="{5A7EAA3C-D7DD-42C9-42EF-68A24EAD5C3A}"/>
              </a:ext>
            </a:extLst>
          </p:cNvPr>
          <p:cNvSpPr>
            <a:spLocks noGrp="1"/>
          </p:cNvSpPr>
          <p:nvPr>
            <p:ph type="ftr" sz="quarter" idx="2"/>
          </p:nvPr>
        </p:nvSpPr>
        <p:spPr>
          <a:xfrm>
            <a:off x="0" y="6456218"/>
            <a:ext cx="4325620" cy="339884"/>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8040337E-C290-67C0-E3BB-4CE149A54752}"/>
              </a:ext>
            </a:extLst>
          </p:cNvPr>
          <p:cNvSpPr>
            <a:spLocks noGrp="1"/>
          </p:cNvSpPr>
          <p:nvPr>
            <p:ph type="sldNum" sz="quarter" idx="3"/>
          </p:nvPr>
        </p:nvSpPr>
        <p:spPr>
          <a:xfrm>
            <a:off x="5654848" y="6456218"/>
            <a:ext cx="4325620" cy="33988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0EFD88-6C55-4EAF-A002-483FD9A7710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3EE1501-B419-9D54-9D77-1986273F69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E76EA5-B4E9-3C17-EDAF-40E2F3AC27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7A2919-F712-13DC-7D60-163B13512A42}"/>
              </a:ext>
            </a:extLst>
          </p:cNvPr>
          <p:cNvSpPr>
            <a:spLocks noGrp="1" noChangeArrowheads="1"/>
          </p:cNvSpPr>
          <p:nvPr>
            <p:ph type="sldNum" sz="quarter" idx="12"/>
          </p:nvPr>
        </p:nvSpPr>
        <p:spPr>
          <a:ln/>
        </p:spPr>
        <p:txBody>
          <a:bodyPr/>
          <a:lstStyle>
            <a:lvl1pPr>
              <a:defRPr/>
            </a:lvl1pPr>
          </a:lstStyle>
          <a:p>
            <a:pPr>
              <a:defRPr/>
            </a:pPr>
            <a:fld id="{C5894D27-A77C-4F75-8E5D-0300895CE62E}" type="slidenum">
              <a:rPr lang="en-US" altLang="en-US"/>
              <a:pPr>
                <a:defRPr/>
              </a:pPr>
              <a:t>‹#›</a:t>
            </a:fld>
            <a:endParaRPr lang="en-US" altLang="en-US"/>
          </a:p>
        </p:txBody>
      </p:sp>
    </p:spTree>
    <p:extLst>
      <p:ext uri="{BB962C8B-B14F-4D97-AF65-F5344CB8AC3E}">
        <p14:creationId xmlns:p14="http://schemas.microsoft.com/office/powerpoint/2010/main" val="152942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7A95F66-D47D-1989-CD64-2486883B60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A15442-047F-A125-70D6-3E048013F5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F7ED37-4410-27F4-3615-7B0D2AD37542}"/>
              </a:ext>
            </a:extLst>
          </p:cNvPr>
          <p:cNvSpPr>
            <a:spLocks noGrp="1" noChangeArrowheads="1"/>
          </p:cNvSpPr>
          <p:nvPr>
            <p:ph type="sldNum" sz="quarter" idx="12"/>
          </p:nvPr>
        </p:nvSpPr>
        <p:spPr>
          <a:ln/>
        </p:spPr>
        <p:txBody>
          <a:bodyPr/>
          <a:lstStyle>
            <a:lvl1pPr>
              <a:defRPr/>
            </a:lvl1pPr>
          </a:lstStyle>
          <a:p>
            <a:pPr>
              <a:defRPr/>
            </a:pPr>
            <a:fld id="{7CBB2D87-0F4F-48EB-918E-6BBD9F7FB6B3}" type="slidenum">
              <a:rPr lang="en-US" altLang="en-US"/>
              <a:pPr>
                <a:defRPr/>
              </a:pPr>
              <a:t>‹#›</a:t>
            </a:fld>
            <a:endParaRPr lang="en-US" altLang="en-US"/>
          </a:p>
        </p:txBody>
      </p:sp>
    </p:spTree>
    <p:extLst>
      <p:ext uri="{BB962C8B-B14F-4D97-AF65-F5344CB8AC3E}">
        <p14:creationId xmlns:p14="http://schemas.microsoft.com/office/powerpoint/2010/main" val="273722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26CFDBD-2C27-34B3-833B-42BA5E14D5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074FAB-B92E-1C73-066F-9B49AC812C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0A249D-490C-5B74-1A44-0C0076600055}"/>
              </a:ext>
            </a:extLst>
          </p:cNvPr>
          <p:cNvSpPr>
            <a:spLocks noGrp="1" noChangeArrowheads="1"/>
          </p:cNvSpPr>
          <p:nvPr>
            <p:ph type="sldNum" sz="quarter" idx="12"/>
          </p:nvPr>
        </p:nvSpPr>
        <p:spPr>
          <a:ln/>
        </p:spPr>
        <p:txBody>
          <a:bodyPr/>
          <a:lstStyle>
            <a:lvl1pPr>
              <a:defRPr/>
            </a:lvl1pPr>
          </a:lstStyle>
          <a:p>
            <a:pPr>
              <a:defRPr/>
            </a:pPr>
            <a:fld id="{C76E4909-3783-44FE-8F00-A95321CB70FF}" type="slidenum">
              <a:rPr lang="en-US" altLang="en-US"/>
              <a:pPr>
                <a:defRPr/>
              </a:pPr>
              <a:t>‹#›</a:t>
            </a:fld>
            <a:endParaRPr lang="en-US" altLang="en-US"/>
          </a:p>
        </p:txBody>
      </p:sp>
    </p:spTree>
    <p:extLst>
      <p:ext uri="{BB962C8B-B14F-4D97-AF65-F5344CB8AC3E}">
        <p14:creationId xmlns:p14="http://schemas.microsoft.com/office/powerpoint/2010/main" val="67427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55405F0-459D-A980-EBF0-E2E7D7899F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503B63-D464-5F22-09F6-C30F748856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E99DA5-6D83-755D-50A5-ADD828F9EC8F}"/>
              </a:ext>
            </a:extLst>
          </p:cNvPr>
          <p:cNvSpPr>
            <a:spLocks noGrp="1" noChangeArrowheads="1"/>
          </p:cNvSpPr>
          <p:nvPr>
            <p:ph type="sldNum" sz="quarter" idx="12"/>
          </p:nvPr>
        </p:nvSpPr>
        <p:spPr>
          <a:ln/>
        </p:spPr>
        <p:txBody>
          <a:bodyPr/>
          <a:lstStyle>
            <a:lvl1pPr>
              <a:defRPr/>
            </a:lvl1pPr>
          </a:lstStyle>
          <a:p>
            <a:pPr>
              <a:defRPr/>
            </a:pPr>
            <a:fld id="{916D296E-CE1C-491A-8F42-9677518A0ACC}" type="slidenum">
              <a:rPr lang="en-US" altLang="en-US"/>
              <a:pPr>
                <a:defRPr/>
              </a:pPr>
              <a:t>‹#›</a:t>
            </a:fld>
            <a:endParaRPr lang="en-US" altLang="en-US"/>
          </a:p>
        </p:txBody>
      </p:sp>
    </p:spTree>
    <p:extLst>
      <p:ext uri="{BB962C8B-B14F-4D97-AF65-F5344CB8AC3E}">
        <p14:creationId xmlns:p14="http://schemas.microsoft.com/office/powerpoint/2010/main" val="405909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F90F51-EEFF-5F3B-3D77-93DA219E36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8F1C78-6C5F-FA10-F178-30048D53C4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F1E4F6-6F22-736F-26B1-F1D794A24023}"/>
              </a:ext>
            </a:extLst>
          </p:cNvPr>
          <p:cNvSpPr>
            <a:spLocks noGrp="1" noChangeArrowheads="1"/>
          </p:cNvSpPr>
          <p:nvPr>
            <p:ph type="sldNum" sz="quarter" idx="12"/>
          </p:nvPr>
        </p:nvSpPr>
        <p:spPr>
          <a:ln/>
        </p:spPr>
        <p:txBody>
          <a:bodyPr/>
          <a:lstStyle>
            <a:lvl1pPr>
              <a:defRPr/>
            </a:lvl1pPr>
          </a:lstStyle>
          <a:p>
            <a:pPr>
              <a:defRPr/>
            </a:pPr>
            <a:fld id="{85EEA5BA-D401-4E45-A052-7E40407FB1B3}" type="slidenum">
              <a:rPr lang="en-US" altLang="en-US"/>
              <a:pPr>
                <a:defRPr/>
              </a:pPr>
              <a:t>‹#›</a:t>
            </a:fld>
            <a:endParaRPr lang="en-US" altLang="en-US"/>
          </a:p>
        </p:txBody>
      </p:sp>
    </p:spTree>
    <p:extLst>
      <p:ext uri="{BB962C8B-B14F-4D97-AF65-F5344CB8AC3E}">
        <p14:creationId xmlns:p14="http://schemas.microsoft.com/office/powerpoint/2010/main" val="264040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238B114-3770-823F-EDC2-047E7D8500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CD8696-4C8D-EAB9-6A9D-2EE2E6F758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117C21-5AE4-86F2-3841-8DC8F9BD64EA}"/>
              </a:ext>
            </a:extLst>
          </p:cNvPr>
          <p:cNvSpPr>
            <a:spLocks noGrp="1" noChangeArrowheads="1"/>
          </p:cNvSpPr>
          <p:nvPr>
            <p:ph type="sldNum" sz="quarter" idx="12"/>
          </p:nvPr>
        </p:nvSpPr>
        <p:spPr>
          <a:ln/>
        </p:spPr>
        <p:txBody>
          <a:bodyPr/>
          <a:lstStyle>
            <a:lvl1pPr>
              <a:defRPr/>
            </a:lvl1pPr>
          </a:lstStyle>
          <a:p>
            <a:pPr>
              <a:defRPr/>
            </a:pPr>
            <a:fld id="{5DE3982D-9A9F-4633-B10A-1E435065466A}" type="slidenum">
              <a:rPr lang="en-US" altLang="en-US"/>
              <a:pPr>
                <a:defRPr/>
              </a:pPr>
              <a:t>‹#›</a:t>
            </a:fld>
            <a:endParaRPr lang="en-US" altLang="en-US"/>
          </a:p>
        </p:txBody>
      </p:sp>
    </p:spTree>
    <p:extLst>
      <p:ext uri="{BB962C8B-B14F-4D97-AF65-F5344CB8AC3E}">
        <p14:creationId xmlns:p14="http://schemas.microsoft.com/office/powerpoint/2010/main" val="233880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8E9E1FE4-A7F1-87B6-C379-6257E53C4F5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804AD18-3331-3E86-4217-BE11730FD2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1B8EB71-CF2C-3071-56F7-B2ACA2AFC6F2}"/>
              </a:ext>
            </a:extLst>
          </p:cNvPr>
          <p:cNvSpPr>
            <a:spLocks noGrp="1" noChangeArrowheads="1"/>
          </p:cNvSpPr>
          <p:nvPr>
            <p:ph type="sldNum" sz="quarter" idx="12"/>
          </p:nvPr>
        </p:nvSpPr>
        <p:spPr>
          <a:ln/>
        </p:spPr>
        <p:txBody>
          <a:bodyPr/>
          <a:lstStyle>
            <a:lvl1pPr>
              <a:defRPr/>
            </a:lvl1pPr>
          </a:lstStyle>
          <a:p>
            <a:pPr>
              <a:defRPr/>
            </a:pPr>
            <a:fld id="{DA458BD9-F5F1-4E31-896B-F49FD23591BA}" type="slidenum">
              <a:rPr lang="en-US" altLang="en-US"/>
              <a:pPr>
                <a:defRPr/>
              </a:pPr>
              <a:t>‹#›</a:t>
            </a:fld>
            <a:endParaRPr lang="en-US" altLang="en-US"/>
          </a:p>
        </p:txBody>
      </p:sp>
    </p:spTree>
    <p:extLst>
      <p:ext uri="{BB962C8B-B14F-4D97-AF65-F5344CB8AC3E}">
        <p14:creationId xmlns:p14="http://schemas.microsoft.com/office/powerpoint/2010/main" val="29047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296D7CF-190D-7CEC-9F3A-883BFB03B0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9024101-B761-9239-B393-B185A5B13E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0DD63E4-75D5-96F0-672F-77C1D3CAEA39}"/>
              </a:ext>
            </a:extLst>
          </p:cNvPr>
          <p:cNvSpPr>
            <a:spLocks noGrp="1" noChangeArrowheads="1"/>
          </p:cNvSpPr>
          <p:nvPr>
            <p:ph type="sldNum" sz="quarter" idx="12"/>
          </p:nvPr>
        </p:nvSpPr>
        <p:spPr>
          <a:ln/>
        </p:spPr>
        <p:txBody>
          <a:bodyPr/>
          <a:lstStyle>
            <a:lvl1pPr>
              <a:defRPr/>
            </a:lvl1pPr>
          </a:lstStyle>
          <a:p>
            <a:pPr>
              <a:defRPr/>
            </a:pPr>
            <a:fld id="{8D920AA1-08BE-44C4-BE48-684B636E84B8}" type="slidenum">
              <a:rPr lang="en-US" altLang="en-US"/>
              <a:pPr>
                <a:defRPr/>
              </a:pPr>
              <a:t>‹#›</a:t>
            </a:fld>
            <a:endParaRPr lang="en-US" altLang="en-US"/>
          </a:p>
        </p:txBody>
      </p:sp>
    </p:spTree>
    <p:extLst>
      <p:ext uri="{BB962C8B-B14F-4D97-AF65-F5344CB8AC3E}">
        <p14:creationId xmlns:p14="http://schemas.microsoft.com/office/powerpoint/2010/main" val="170378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180C1E-DE0D-EA1B-150C-E10EC8D4E09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913807C-5D01-E341-ADDF-C0983D7608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174240C-FEAB-5F82-DDFC-257AE689568B}"/>
              </a:ext>
            </a:extLst>
          </p:cNvPr>
          <p:cNvSpPr>
            <a:spLocks noGrp="1" noChangeArrowheads="1"/>
          </p:cNvSpPr>
          <p:nvPr>
            <p:ph type="sldNum" sz="quarter" idx="12"/>
          </p:nvPr>
        </p:nvSpPr>
        <p:spPr>
          <a:ln/>
        </p:spPr>
        <p:txBody>
          <a:bodyPr/>
          <a:lstStyle>
            <a:lvl1pPr>
              <a:defRPr/>
            </a:lvl1pPr>
          </a:lstStyle>
          <a:p>
            <a:pPr>
              <a:defRPr/>
            </a:pPr>
            <a:fld id="{22E04BB6-B4E6-47BB-821E-8D398E8E9EA3}" type="slidenum">
              <a:rPr lang="en-US" altLang="en-US"/>
              <a:pPr>
                <a:defRPr/>
              </a:pPr>
              <a:t>‹#›</a:t>
            </a:fld>
            <a:endParaRPr lang="en-US" altLang="en-US"/>
          </a:p>
        </p:txBody>
      </p:sp>
    </p:spTree>
    <p:extLst>
      <p:ext uri="{BB962C8B-B14F-4D97-AF65-F5344CB8AC3E}">
        <p14:creationId xmlns:p14="http://schemas.microsoft.com/office/powerpoint/2010/main" val="274343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0C5D4D-5BB8-AD34-1E0F-3CFCCFABC3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846509-3419-2B3E-4B62-C9242DD13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2B0C030-1576-1964-508D-9121AC92FB46}"/>
              </a:ext>
            </a:extLst>
          </p:cNvPr>
          <p:cNvSpPr>
            <a:spLocks noGrp="1" noChangeArrowheads="1"/>
          </p:cNvSpPr>
          <p:nvPr>
            <p:ph type="sldNum" sz="quarter" idx="12"/>
          </p:nvPr>
        </p:nvSpPr>
        <p:spPr>
          <a:ln/>
        </p:spPr>
        <p:txBody>
          <a:bodyPr/>
          <a:lstStyle>
            <a:lvl1pPr>
              <a:defRPr/>
            </a:lvl1pPr>
          </a:lstStyle>
          <a:p>
            <a:pPr>
              <a:defRPr/>
            </a:pPr>
            <a:fld id="{06BECAA5-153E-46E8-95DD-C9A00DF1E665}" type="slidenum">
              <a:rPr lang="en-US" altLang="en-US"/>
              <a:pPr>
                <a:defRPr/>
              </a:pPr>
              <a:t>‹#›</a:t>
            </a:fld>
            <a:endParaRPr lang="en-US" altLang="en-US"/>
          </a:p>
        </p:txBody>
      </p:sp>
    </p:spTree>
    <p:extLst>
      <p:ext uri="{BB962C8B-B14F-4D97-AF65-F5344CB8AC3E}">
        <p14:creationId xmlns:p14="http://schemas.microsoft.com/office/powerpoint/2010/main" val="74320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452AFF-9754-F0C0-F6CC-061A52B13F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B57B24-634E-A578-527C-39F7D21136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FE381A-9DB7-6006-AB29-9A746E207D95}"/>
              </a:ext>
            </a:extLst>
          </p:cNvPr>
          <p:cNvSpPr>
            <a:spLocks noGrp="1" noChangeArrowheads="1"/>
          </p:cNvSpPr>
          <p:nvPr>
            <p:ph type="sldNum" sz="quarter" idx="12"/>
          </p:nvPr>
        </p:nvSpPr>
        <p:spPr>
          <a:ln/>
        </p:spPr>
        <p:txBody>
          <a:bodyPr/>
          <a:lstStyle>
            <a:lvl1pPr>
              <a:defRPr/>
            </a:lvl1pPr>
          </a:lstStyle>
          <a:p>
            <a:pPr>
              <a:defRPr/>
            </a:pPr>
            <a:fld id="{28494E4A-DD91-4E04-8E5C-3EE3EC9113FF}" type="slidenum">
              <a:rPr lang="en-US" altLang="en-US"/>
              <a:pPr>
                <a:defRPr/>
              </a:pPr>
              <a:t>‹#›</a:t>
            </a:fld>
            <a:endParaRPr lang="en-US" altLang="en-US"/>
          </a:p>
        </p:txBody>
      </p:sp>
    </p:spTree>
    <p:extLst>
      <p:ext uri="{BB962C8B-B14F-4D97-AF65-F5344CB8AC3E}">
        <p14:creationId xmlns:p14="http://schemas.microsoft.com/office/powerpoint/2010/main" val="268034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8">
            <a:extLst>
              <a:ext uri="{FF2B5EF4-FFF2-40B4-BE49-F238E27FC236}">
                <a16:creationId xmlns:a16="http://schemas.microsoft.com/office/drawing/2014/main" id="{1661D9C5-2FCD-8905-D6A7-BF3E854C1166}"/>
              </a:ext>
            </a:extLst>
          </p:cNvPr>
          <p:cNvSpPr>
            <a:spLocks noChangeArrowheads="1"/>
          </p:cNvSpPr>
          <p:nvPr userDrawn="1"/>
        </p:nvSpPr>
        <p:spPr bwMode="auto">
          <a:xfrm>
            <a:off x="1560513" y="525463"/>
            <a:ext cx="7200900" cy="647700"/>
          </a:xfrm>
          <a:prstGeom prst="roundRect">
            <a:avLst>
              <a:gd name="adj" fmla="val 27940"/>
            </a:avLst>
          </a:prstGeom>
          <a:solidFill>
            <a:srgbClr val="FF6600">
              <a:alpha val="59999"/>
            </a:srgb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a:p>
        </p:txBody>
      </p:sp>
      <p:sp>
        <p:nvSpPr>
          <p:cNvPr id="1027" name="Rectangle 2">
            <a:extLst>
              <a:ext uri="{FF2B5EF4-FFF2-40B4-BE49-F238E27FC236}">
                <a16:creationId xmlns:a16="http://schemas.microsoft.com/office/drawing/2014/main" id="{F0F90D3C-29E5-5179-909B-89ECCD30B9EE}"/>
              </a:ext>
            </a:extLst>
          </p:cNvPr>
          <p:cNvSpPr>
            <a:spLocks noGrp="1" noChangeArrowheads="1"/>
          </p:cNvSpPr>
          <p:nvPr>
            <p:ph type="title"/>
          </p:nvPr>
        </p:nvSpPr>
        <p:spPr bwMode="auto">
          <a:xfrm>
            <a:off x="457200" y="274638"/>
            <a:ext cx="8147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A3A653E-9549-B082-1247-BA526AF63E5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99ECBA5-1FA2-B01B-5BF2-6BFA85384A2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64013FB-4A0A-30F2-9197-D76CC904120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0805B72-906D-8C83-16EC-E40867FB47E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3623423-CE43-4ACF-BAE5-069DB9306288}" type="slidenum">
              <a:rPr lang="en-US" altLang="en-US"/>
              <a:pPr>
                <a:defRPr/>
              </a:pPr>
              <a:t>‹#›</a:t>
            </a:fld>
            <a:endParaRPr lang="en-US" altLang="en-US"/>
          </a:p>
        </p:txBody>
      </p:sp>
      <p:sp>
        <p:nvSpPr>
          <p:cNvPr id="1032" name="AutoShape 7">
            <a:extLst>
              <a:ext uri="{FF2B5EF4-FFF2-40B4-BE49-F238E27FC236}">
                <a16:creationId xmlns:a16="http://schemas.microsoft.com/office/drawing/2014/main" id="{3653C12A-D976-98CE-E674-45ECD5170C79}"/>
              </a:ext>
            </a:extLst>
          </p:cNvPr>
          <p:cNvSpPr>
            <a:spLocks noChangeArrowheads="1"/>
          </p:cNvSpPr>
          <p:nvPr userDrawn="1"/>
        </p:nvSpPr>
        <p:spPr bwMode="auto">
          <a:xfrm>
            <a:off x="123825" y="115888"/>
            <a:ext cx="8883650" cy="6626225"/>
          </a:xfrm>
          <a:prstGeom prst="roundRect">
            <a:avLst>
              <a:gd name="adj" fmla="val 6019"/>
            </a:avLst>
          </a:prstGeom>
          <a:noFill/>
          <a:ln w="38100">
            <a:solidFill>
              <a:srgbClr val="FF66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a:p>
        </p:txBody>
      </p:sp>
      <p:pic>
        <p:nvPicPr>
          <p:cNvPr id="1033" name="Picture 10" descr="spur-gears">
            <a:extLst>
              <a:ext uri="{FF2B5EF4-FFF2-40B4-BE49-F238E27FC236}">
                <a16:creationId xmlns:a16="http://schemas.microsoft.com/office/drawing/2014/main" id="{3BBD11EB-B597-BAAB-90E7-46D41C1C70F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12088" y="5516563"/>
            <a:ext cx="987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0" fontAlgn="base" hangingPunct="0">
        <a:spcBef>
          <a:spcPct val="0"/>
        </a:spcBef>
        <a:spcAft>
          <a:spcPct val="0"/>
        </a:spcAft>
        <a:defRPr sz="3600">
          <a:solidFill>
            <a:schemeClr val="bg1"/>
          </a:solidFill>
          <a:latin typeface="+mj-lt"/>
          <a:ea typeface="+mj-ea"/>
          <a:cs typeface="+mj-cs"/>
        </a:defRPr>
      </a:lvl1pPr>
      <a:lvl2pPr algn="r" rtl="0" eaLnBrk="0" fontAlgn="base" hangingPunct="0">
        <a:spcBef>
          <a:spcPct val="0"/>
        </a:spcBef>
        <a:spcAft>
          <a:spcPct val="0"/>
        </a:spcAft>
        <a:defRPr sz="3600">
          <a:solidFill>
            <a:schemeClr val="bg1"/>
          </a:solidFill>
          <a:latin typeface="Calibri" pitchFamily="34" charset="0"/>
        </a:defRPr>
      </a:lvl2pPr>
      <a:lvl3pPr algn="r" rtl="0" eaLnBrk="0" fontAlgn="base" hangingPunct="0">
        <a:spcBef>
          <a:spcPct val="0"/>
        </a:spcBef>
        <a:spcAft>
          <a:spcPct val="0"/>
        </a:spcAft>
        <a:defRPr sz="3600">
          <a:solidFill>
            <a:schemeClr val="bg1"/>
          </a:solidFill>
          <a:latin typeface="Calibri" pitchFamily="34" charset="0"/>
        </a:defRPr>
      </a:lvl3pPr>
      <a:lvl4pPr algn="r" rtl="0" eaLnBrk="0" fontAlgn="base" hangingPunct="0">
        <a:spcBef>
          <a:spcPct val="0"/>
        </a:spcBef>
        <a:spcAft>
          <a:spcPct val="0"/>
        </a:spcAft>
        <a:defRPr sz="3600">
          <a:solidFill>
            <a:schemeClr val="bg1"/>
          </a:solidFill>
          <a:latin typeface="Calibri" pitchFamily="34" charset="0"/>
        </a:defRPr>
      </a:lvl4pPr>
      <a:lvl5pPr algn="r" rtl="0" eaLnBrk="0" fontAlgn="base" hangingPunct="0">
        <a:spcBef>
          <a:spcPct val="0"/>
        </a:spcBef>
        <a:spcAft>
          <a:spcPct val="0"/>
        </a:spcAft>
        <a:defRPr sz="3600">
          <a:solidFill>
            <a:schemeClr val="bg1"/>
          </a:solidFill>
          <a:latin typeface="Calibri" pitchFamily="34" charset="0"/>
        </a:defRPr>
      </a:lvl5pPr>
      <a:lvl6pPr marL="457200" algn="r" rtl="0" fontAlgn="base">
        <a:spcBef>
          <a:spcPct val="0"/>
        </a:spcBef>
        <a:spcAft>
          <a:spcPct val="0"/>
        </a:spcAft>
        <a:defRPr sz="3600">
          <a:solidFill>
            <a:schemeClr val="bg1"/>
          </a:solidFill>
          <a:latin typeface="Calibri" pitchFamily="34" charset="0"/>
        </a:defRPr>
      </a:lvl6pPr>
      <a:lvl7pPr marL="914400" algn="r" rtl="0" fontAlgn="base">
        <a:spcBef>
          <a:spcPct val="0"/>
        </a:spcBef>
        <a:spcAft>
          <a:spcPct val="0"/>
        </a:spcAft>
        <a:defRPr sz="3600">
          <a:solidFill>
            <a:schemeClr val="bg1"/>
          </a:solidFill>
          <a:latin typeface="Calibri" pitchFamily="34" charset="0"/>
        </a:defRPr>
      </a:lvl7pPr>
      <a:lvl8pPr marL="1371600" algn="r" rtl="0" fontAlgn="base">
        <a:spcBef>
          <a:spcPct val="0"/>
        </a:spcBef>
        <a:spcAft>
          <a:spcPct val="0"/>
        </a:spcAft>
        <a:defRPr sz="3600">
          <a:solidFill>
            <a:schemeClr val="bg1"/>
          </a:solidFill>
          <a:latin typeface="Calibri" pitchFamily="34" charset="0"/>
        </a:defRPr>
      </a:lvl8pPr>
      <a:lvl9pPr marL="1828800" algn="r" rtl="0" fontAlgn="base">
        <a:spcBef>
          <a:spcPct val="0"/>
        </a:spcBef>
        <a:spcAft>
          <a:spcPct val="0"/>
        </a:spcAft>
        <a:defRPr sz="36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esacorp.com/animations/prototype-animation.gif" TargetMode="External"/><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hyperlink" Target="http://www.technologystudent.com/rmprp07/intman1.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24yg_lthkk" TargetMode="External"/><Relationship Id="rId2" Type="http://schemas.openxmlformats.org/officeDocument/2006/relationships/hyperlink" Target="https://www.youtube.com/watch?v=-EFiVZXuZ-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NGR7-rBmi_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bc.co.uk/bitesize/guides/zn4bcj6/vide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1625-409C-00D3-6C4C-77EC8FC60A7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4D67BDD-7C3A-FD4F-F27E-8658CDCBC358}"/>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8D244239-9FD8-2BEB-6DEB-BE1813A1CD2B}"/>
              </a:ext>
            </a:extLst>
          </p:cNvPr>
          <p:cNvPicPr>
            <a:picLocks noChangeAspect="1"/>
          </p:cNvPicPr>
          <p:nvPr/>
        </p:nvPicPr>
        <p:blipFill>
          <a:blip r:embed="rId2"/>
          <a:stretch>
            <a:fillRect/>
          </a:stretch>
        </p:blipFill>
        <p:spPr>
          <a:xfrm>
            <a:off x="323528" y="116632"/>
            <a:ext cx="8496944" cy="4795537"/>
          </a:xfrm>
          <a:prstGeom prst="rect">
            <a:avLst/>
          </a:prstGeom>
        </p:spPr>
      </p:pic>
      <p:sp>
        <p:nvSpPr>
          <p:cNvPr id="5" name="Rectangle 4">
            <a:extLst>
              <a:ext uri="{FF2B5EF4-FFF2-40B4-BE49-F238E27FC236}">
                <a16:creationId xmlns:a16="http://schemas.microsoft.com/office/drawing/2014/main" id="{E910848F-62AF-4E9A-EAFC-D35B9BE10306}"/>
              </a:ext>
            </a:extLst>
          </p:cNvPr>
          <p:cNvSpPr/>
          <p:nvPr/>
        </p:nvSpPr>
        <p:spPr>
          <a:xfrm>
            <a:off x="323528" y="2420888"/>
            <a:ext cx="6480720" cy="41044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GB" sz="2100" dirty="0">
              <a:solidFill>
                <a:schemeClr val="accent6"/>
              </a:solidFill>
              <a:latin typeface="Dreaming Outloud Pro" panose="03050502040302030504" pitchFamily="66" charset="0"/>
              <a:cs typeface="Dreaming Outloud Pro" panose="03050502040302030504" pitchFamily="66" charset="0"/>
            </a:endParaRPr>
          </a:p>
          <a:p>
            <a:r>
              <a:rPr lang="en-GB" sz="2100" dirty="0">
                <a:solidFill>
                  <a:schemeClr val="accent6"/>
                </a:solidFill>
                <a:latin typeface="Dreaming Outloud Pro" panose="03050502040302030504" pitchFamily="66" charset="0"/>
                <a:cs typeface="Dreaming Outloud Pro" panose="03050502040302030504" pitchFamily="66" charset="0"/>
              </a:rPr>
              <a:t>In the front of your books</a:t>
            </a:r>
          </a:p>
          <a:p>
            <a:r>
              <a:rPr lang="en-GB" sz="2100" dirty="0">
                <a:solidFill>
                  <a:schemeClr val="accent6"/>
                </a:solidFill>
                <a:latin typeface="Dreaming Outloud Pro" panose="03050502040302030504" pitchFamily="66" charset="0"/>
                <a:cs typeface="Dreaming Outloud Pro" panose="03050502040302030504" pitchFamily="66" charset="0"/>
              </a:rPr>
              <a:t>Write the heading Industrial Manufacture and today s date 09/01/25</a:t>
            </a:r>
          </a:p>
          <a:p>
            <a:endParaRPr lang="en-GB" sz="2100" dirty="0">
              <a:solidFill>
                <a:schemeClr val="accent6"/>
              </a:solidFill>
              <a:latin typeface="Dreaming Outloud Pro" panose="03050502040302030504" pitchFamily="66" charset="0"/>
              <a:cs typeface="Dreaming Outloud Pro" panose="03050502040302030504" pitchFamily="66" charset="0"/>
            </a:endParaRPr>
          </a:p>
          <a:p>
            <a:r>
              <a:rPr lang="en-GB" sz="2100" dirty="0">
                <a:solidFill>
                  <a:schemeClr val="accent6"/>
                </a:solidFill>
                <a:latin typeface="Dreaming Outloud Pro" panose="03050502040302030504" pitchFamily="66" charset="0"/>
                <a:cs typeface="Dreaming Outloud Pro" panose="03050502040302030504" pitchFamily="66" charset="0"/>
              </a:rPr>
              <a:t>Retrieval – Make a small mind map of as many words as you can think of that you think link to the word industry/industrial</a:t>
            </a:r>
          </a:p>
          <a:p>
            <a:endParaRPr lang="en-GB" dirty="0">
              <a:solidFill>
                <a:schemeClr val="accent6"/>
              </a:solidFill>
            </a:endParaRPr>
          </a:p>
          <a:p>
            <a:endParaRPr lang="en-GB" dirty="0">
              <a:solidFill>
                <a:schemeClr val="accent6"/>
              </a:solidFill>
            </a:endParaRPr>
          </a:p>
          <a:p>
            <a:endParaRPr lang="en-GB" dirty="0">
              <a:solidFill>
                <a:schemeClr val="accent6"/>
              </a:solidFill>
            </a:endParaRPr>
          </a:p>
          <a:p>
            <a:endParaRPr lang="en-GB" dirty="0">
              <a:solidFill>
                <a:schemeClr val="accent6"/>
              </a:solidFill>
            </a:endParaRPr>
          </a:p>
          <a:p>
            <a:endParaRPr lang="en-GB" dirty="0">
              <a:solidFill>
                <a:schemeClr val="accent6"/>
              </a:solidFill>
            </a:endParaRPr>
          </a:p>
          <a:p>
            <a:endParaRPr lang="en-GB" dirty="0">
              <a:solidFill>
                <a:schemeClr val="accent6"/>
              </a:solidFill>
            </a:endParaRPr>
          </a:p>
          <a:p>
            <a:endParaRPr lang="en-GB" dirty="0">
              <a:solidFill>
                <a:schemeClr val="accent6"/>
              </a:solidFill>
            </a:endParaRPr>
          </a:p>
        </p:txBody>
      </p:sp>
      <p:sp>
        <p:nvSpPr>
          <p:cNvPr id="6" name="Rectangle: Rounded Corners 5">
            <a:extLst>
              <a:ext uri="{FF2B5EF4-FFF2-40B4-BE49-F238E27FC236}">
                <a16:creationId xmlns:a16="http://schemas.microsoft.com/office/drawing/2014/main" id="{C6606EB8-89D3-8306-56A3-4D221ACB1E1F}"/>
              </a:ext>
            </a:extLst>
          </p:cNvPr>
          <p:cNvSpPr/>
          <p:nvPr/>
        </p:nvSpPr>
        <p:spPr>
          <a:xfrm>
            <a:off x="3235896" y="4691729"/>
            <a:ext cx="4536504" cy="1752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accent6">
                    <a:lumMod val="75000"/>
                  </a:schemeClr>
                </a:solidFill>
                <a:latin typeface="Dreaming Outloud Pro" panose="03050502040302030504" pitchFamily="66" charset="0"/>
                <a:cs typeface="Dreaming Outloud Pro" panose="03050502040302030504" pitchFamily="66" charset="0"/>
              </a:rPr>
              <a:t>Industry -</a:t>
            </a:r>
            <a:r>
              <a:rPr lang="en-GB" sz="1400" b="0" i="0" dirty="0">
                <a:solidFill>
                  <a:schemeClr val="accent6">
                    <a:lumMod val="75000"/>
                  </a:schemeClr>
                </a:solidFill>
                <a:effectLst/>
                <a:latin typeface="Dreaming Outloud Pro" panose="03050502040302030504" pitchFamily="66" charset="0"/>
                <a:cs typeface="Dreaming Outloud Pro" panose="03050502040302030504" pitchFamily="66" charset="0"/>
              </a:rPr>
              <a:t>activities involved in </a:t>
            </a:r>
            <a:r>
              <a:rPr lang="en-GB" sz="1400" b="1" i="0" dirty="0">
                <a:solidFill>
                  <a:schemeClr val="accent6">
                    <a:lumMod val="75000"/>
                  </a:schemeClr>
                </a:solidFill>
                <a:effectLst/>
                <a:latin typeface="Dreaming Outloud Pro" panose="03050502040302030504" pitchFamily="66" charset="0"/>
                <a:cs typeface="Dreaming Outloud Pro" panose="03050502040302030504" pitchFamily="66" charset="0"/>
              </a:rPr>
              <a:t>the</a:t>
            </a:r>
            <a:r>
              <a:rPr lang="en-GB" sz="1400" b="0" i="0" dirty="0">
                <a:solidFill>
                  <a:schemeClr val="accent6">
                    <a:lumMod val="75000"/>
                  </a:schemeClr>
                </a:solidFill>
                <a:effectLst/>
                <a:latin typeface="Dreaming Outloud Pro" panose="03050502040302030504" pitchFamily="66" charset="0"/>
                <a:cs typeface="Dreaming Outloud Pro" panose="03050502040302030504" pitchFamily="66" charset="0"/>
              </a:rPr>
              <a:t> process </a:t>
            </a:r>
            <a:r>
              <a:rPr lang="en-GB" sz="1400" b="1" i="0" dirty="0">
                <a:solidFill>
                  <a:schemeClr val="accent6">
                    <a:lumMod val="75000"/>
                  </a:schemeClr>
                </a:solidFill>
                <a:effectLst/>
                <a:latin typeface="Dreaming Outloud Pro" panose="03050502040302030504" pitchFamily="66" charset="0"/>
                <a:cs typeface="Dreaming Outloud Pro" panose="03050502040302030504" pitchFamily="66" charset="0"/>
              </a:rPr>
              <a:t>of</a:t>
            </a:r>
            <a:r>
              <a:rPr lang="en-GB" sz="1400" b="0" i="0" dirty="0">
                <a:solidFill>
                  <a:schemeClr val="accent6">
                    <a:lumMod val="75000"/>
                  </a:schemeClr>
                </a:solidFill>
                <a:effectLst/>
                <a:latin typeface="Dreaming Outloud Pro" panose="03050502040302030504" pitchFamily="66" charset="0"/>
                <a:cs typeface="Dreaming Outloud Pro" panose="03050502040302030504" pitchFamily="66" charset="0"/>
              </a:rPr>
              <a:t> producing goods for sale, especially in a factory or special area.</a:t>
            </a:r>
          </a:p>
          <a:p>
            <a:endParaRPr lang="en-GB" sz="1400" dirty="0">
              <a:solidFill>
                <a:schemeClr val="accent6">
                  <a:lumMod val="75000"/>
                </a:schemeClr>
              </a:solidFill>
              <a:latin typeface="Dreaming Outloud Pro" panose="03050502040302030504" pitchFamily="66" charset="0"/>
              <a:cs typeface="Dreaming Outloud Pro" panose="03050502040302030504" pitchFamily="66" charset="0"/>
            </a:endParaRPr>
          </a:p>
          <a:p>
            <a:r>
              <a:rPr lang="en-GB" sz="1400" dirty="0">
                <a:solidFill>
                  <a:schemeClr val="accent6">
                    <a:lumMod val="75000"/>
                  </a:schemeClr>
                </a:solidFill>
                <a:latin typeface="Dreaming Outloud Pro" panose="03050502040302030504" pitchFamily="66" charset="0"/>
                <a:cs typeface="Dreaming Outloud Pro" panose="03050502040302030504" pitchFamily="66" charset="0"/>
              </a:rPr>
              <a:t>Industrial – Normally large-scale production.</a:t>
            </a:r>
          </a:p>
        </p:txBody>
      </p:sp>
    </p:spTree>
    <p:extLst>
      <p:ext uri="{BB962C8B-B14F-4D97-AF65-F5344CB8AC3E}">
        <p14:creationId xmlns:p14="http://schemas.microsoft.com/office/powerpoint/2010/main" val="373079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D7EF8-BDC3-DAA4-FFA1-32F23F30C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F9C03-ADB4-976C-0F2D-20F49B24BBA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88756DCB-79C4-0E3B-02CE-BCAF212ABB4B}"/>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C83A841D-7BAF-B6A6-8978-7EC3DCE4F033}"/>
              </a:ext>
            </a:extLst>
          </p:cNvPr>
          <p:cNvPicPr>
            <a:picLocks noChangeAspect="1"/>
          </p:cNvPicPr>
          <p:nvPr/>
        </p:nvPicPr>
        <p:blipFill>
          <a:blip r:embed="rId2"/>
          <a:stretch>
            <a:fillRect/>
          </a:stretch>
        </p:blipFill>
        <p:spPr>
          <a:xfrm>
            <a:off x="323528" y="116632"/>
            <a:ext cx="8496944" cy="4795537"/>
          </a:xfrm>
          <a:prstGeom prst="rect">
            <a:avLst/>
          </a:prstGeom>
        </p:spPr>
      </p:pic>
      <p:sp>
        <p:nvSpPr>
          <p:cNvPr id="5" name="Rectangle 4">
            <a:extLst>
              <a:ext uri="{FF2B5EF4-FFF2-40B4-BE49-F238E27FC236}">
                <a16:creationId xmlns:a16="http://schemas.microsoft.com/office/drawing/2014/main" id="{49078C01-95EB-081D-1698-A4BF05D6E4E4}"/>
              </a:ext>
            </a:extLst>
          </p:cNvPr>
          <p:cNvSpPr/>
          <p:nvPr/>
        </p:nvSpPr>
        <p:spPr>
          <a:xfrm>
            <a:off x="323528" y="2420888"/>
            <a:ext cx="6480720" cy="41044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GB" sz="2800" dirty="0">
              <a:solidFill>
                <a:schemeClr val="accent6"/>
              </a:solidFill>
              <a:latin typeface="Dreaming Outloud Pro" panose="03050502040302030504" pitchFamily="66" charset="0"/>
              <a:cs typeface="Dreaming Outloud Pro" panose="03050502040302030504" pitchFamily="66" charset="0"/>
            </a:endParaRPr>
          </a:p>
          <a:p>
            <a:r>
              <a:rPr lang="en-GB" altLang="en-US" sz="2800" dirty="0">
                <a:latin typeface="Dreaming Outloud Pro" panose="03050502040302030504" pitchFamily="66" charset="0"/>
                <a:cs typeface="Dreaming Outloud Pro" panose="03050502040302030504" pitchFamily="66" charset="0"/>
              </a:rPr>
              <a:t>In the back of your books please write the following with an explanation of what each means.</a:t>
            </a:r>
          </a:p>
          <a:p>
            <a:endParaRPr lang="en-GB" altLang="en-US" sz="2800" dirty="0">
              <a:latin typeface="Dreaming Outloud Pro" panose="03050502040302030504" pitchFamily="66" charset="0"/>
              <a:cs typeface="Dreaming Outloud Pro" panose="03050502040302030504" pitchFamily="66" charset="0"/>
            </a:endParaRPr>
          </a:p>
          <a:p>
            <a:r>
              <a:rPr lang="en-GB" altLang="en-US" sz="2800" dirty="0">
                <a:latin typeface="Dreaming Outloud Pro" panose="03050502040302030504" pitchFamily="66" charset="0"/>
                <a:cs typeface="Dreaming Outloud Pro" panose="03050502040302030504" pitchFamily="66" charset="0"/>
              </a:rPr>
              <a:t>Mass Production</a:t>
            </a:r>
          </a:p>
          <a:p>
            <a:r>
              <a:rPr lang="en-GB" altLang="en-US" sz="2800" dirty="0">
                <a:latin typeface="Dreaming Outloud Pro" panose="03050502040302030504" pitchFamily="66" charset="0"/>
                <a:cs typeface="Dreaming Outloud Pro" panose="03050502040302030504" pitchFamily="66" charset="0"/>
              </a:rPr>
              <a:t>Batch production</a:t>
            </a:r>
          </a:p>
          <a:p>
            <a:r>
              <a:rPr lang="en-GB" altLang="en-US" sz="2800" dirty="0">
                <a:latin typeface="Dreaming Outloud Pro" panose="03050502040302030504" pitchFamily="66" charset="0"/>
                <a:cs typeface="Dreaming Outloud Pro" panose="03050502040302030504" pitchFamily="66" charset="0"/>
              </a:rPr>
              <a:t>Bespoke production</a:t>
            </a:r>
          </a:p>
          <a:p>
            <a:endParaRPr lang="en-GB" dirty="0">
              <a:solidFill>
                <a:schemeClr val="accent6"/>
              </a:solidFill>
            </a:endParaRPr>
          </a:p>
          <a:p>
            <a:endParaRPr lang="en-GB" dirty="0">
              <a:solidFill>
                <a:schemeClr val="accent6"/>
              </a:solidFill>
            </a:endParaRPr>
          </a:p>
          <a:p>
            <a:endParaRPr lang="en-GB" dirty="0">
              <a:solidFill>
                <a:schemeClr val="accent6"/>
              </a:solidFill>
            </a:endParaRPr>
          </a:p>
          <a:p>
            <a:endParaRPr lang="en-GB" dirty="0">
              <a:solidFill>
                <a:schemeClr val="accent6"/>
              </a:solidFill>
            </a:endParaRPr>
          </a:p>
        </p:txBody>
      </p:sp>
    </p:spTree>
    <p:extLst>
      <p:ext uri="{BB962C8B-B14F-4D97-AF65-F5344CB8AC3E}">
        <p14:creationId xmlns:p14="http://schemas.microsoft.com/office/powerpoint/2010/main" val="428230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E36ADC5-F700-D195-68EB-D9897999CA5E}"/>
              </a:ext>
            </a:extLst>
          </p:cNvPr>
          <p:cNvSpPr>
            <a:spLocks noGrp="1" noChangeArrowheads="1"/>
          </p:cNvSpPr>
          <p:nvPr>
            <p:ph type="title"/>
          </p:nvPr>
        </p:nvSpPr>
        <p:spPr/>
        <p:txBody>
          <a:bodyPr/>
          <a:lstStyle/>
          <a:p>
            <a:r>
              <a:rPr lang="en-GB" altLang="en-US"/>
              <a:t>Recap</a:t>
            </a:r>
          </a:p>
        </p:txBody>
      </p:sp>
      <p:sp>
        <p:nvSpPr>
          <p:cNvPr id="12291" name="Content Placeholder 2">
            <a:extLst>
              <a:ext uri="{FF2B5EF4-FFF2-40B4-BE49-F238E27FC236}">
                <a16:creationId xmlns:a16="http://schemas.microsoft.com/office/drawing/2014/main" id="{CFBEABD1-6A5E-6B71-1EBA-BD2EE08F6975}"/>
              </a:ext>
            </a:extLst>
          </p:cNvPr>
          <p:cNvSpPr>
            <a:spLocks noGrp="1" noChangeArrowheads="1"/>
          </p:cNvSpPr>
          <p:nvPr>
            <p:ph idx="1"/>
          </p:nvPr>
        </p:nvSpPr>
        <p:spPr/>
        <p:txBody>
          <a:bodyPr/>
          <a:lstStyle/>
          <a:p>
            <a:r>
              <a:rPr lang="en-GB" altLang="en-US" sz="3200" dirty="0"/>
              <a:t>In the back of your books please write the following with an explanation of what each means.</a:t>
            </a:r>
          </a:p>
          <a:p>
            <a:endParaRPr lang="en-GB" altLang="en-US" sz="3200" dirty="0"/>
          </a:p>
          <a:p>
            <a:r>
              <a:rPr lang="en-GB" altLang="en-US" sz="3200" dirty="0"/>
              <a:t>Mass Production</a:t>
            </a:r>
          </a:p>
          <a:p>
            <a:r>
              <a:rPr lang="en-GB" altLang="en-US" sz="3200" dirty="0"/>
              <a:t>Batch production</a:t>
            </a:r>
          </a:p>
          <a:p>
            <a:r>
              <a:rPr lang="en-GB" altLang="en-US" sz="3200" dirty="0"/>
              <a:t>Bespoke production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5414480-80B7-B1E2-6C49-CCE865A97F4A}"/>
              </a:ext>
            </a:extLst>
          </p:cNvPr>
          <p:cNvSpPr>
            <a:spLocks noGrp="1" noChangeArrowheads="1"/>
          </p:cNvSpPr>
          <p:nvPr>
            <p:ph type="title"/>
          </p:nvPr>
        </p:nvSpPr>
        <p:spPr/>
        <p:txBody>
          <a:bodyPr/>
          <a:lstStyle/>
          <a:p>
            <a:pPr eaLnBrk="1" hangingPunct="1"/>
            <a:r>
              <a:rPr lang="en-GB" altLang="en-US"/>
              <a:t>CAD</a:t>
            </a:r>
            <a:endParaRPr lang="en-US" altLang="en-US"/>
          </a:p>
        </p:txBody>
      </p:sp>
      <p:sp>
        <p:nvSpPr>
          <p:cNvPr id="13315" name="Rectangle 3">
            <a:extLst>
              <a:ext uri="{FF2B5EF4-FFF2-40B4-BE49-F238E27FC236}">
                <a16:creationId xmlns:a16="http://schemas.microsoft.com/office/drawing/2014/main" id="{10857F09-5702-EA1C-EB4D-53DA68D53935}"/>
              </a:ext>
            </a:extLst>
          </p:cNvPr>
          <p:cNvSpPr>
            <a:spLocks noGrp="1" noChangeArrowheads="1"/>
          </p:cNvSpPr>
          <p:nvPr>
            <p:ph type="body" idx="1"/>
          </p:nvPr>
        </p:nvSpPr>
        <p:spPr>
          <a:xfrm>
            <a:off x="457200" y="1268413"/>
            <a:ext cx="8229600" cy="5303837"/>
          </a:xfrm>
        </p:spPr>
        <p:txBody>
          <a:bodyPr/>
          <a:lstStyle/>
          <a:p>
            <a:pPr eaLnBrk="1" hangingPunct="1">
              <a:buFontTx/>
              <a:buNone/>
            </a:pPr>
            <a:r>
              <a:rPr lang="en-GB" altLang="en-US" sz="1600" dirty="0"/>
              <a:t>CAD stands for Computer Aided Design and uses a range of software to help develop a </a:t>
            </a:r>
          </a:p>
          <a:p>
            <a:pPr eaLnBrk="1" hangingPunct="1">
              <a:buFontTx/>
              <a:buNone/>
            </a:pPr>
            <a:r>
              <a:rPr lang="en-GB" altLang="en-US" sz="1600" dirty="0"/>
              <a:t>product using virtual 2D and 3D “drawing”.</a:t>
            </a:r>
          </a:p>
          <a:p>
            <a:pPr eaLnBrk="1" hangingPunct="1">
              <a:buFontTx/>
              <a:buNone/>
            </a:pPr>
            <a:endParaRPr lang="en-GB" altLang="en-US" sz="1200" dirty="0"/>
          </a:p>
          <a:p>
            <a:pPr eaLnBrk="1" hangingPunct="1">
              <a:buFontTx/>
              <a:buNone/>
            </a:pPr>
            <a:r>
              <a:rPr lang="en-GB" altLang="en-US" sz="1600" dirty="0"/>
              <a:t>Examples include:</a:t>
            </a:r>
          </a:p>
          <a:p>
            <a:pPr eaLnBrk="1" hangingPunct="1">
              <a:buFontTx/>
              <a:buNone/>
            </a:pPr>
            <a:r>
              <a:rPr lang="en-GB" altLang="en-US" sz="1600" dirty="0"/>
              <a:t>2D Design		3D Studio Max</a:t>
            </a:r>
          </a:p>
          <a:p>
            <a:pPr eaLnBrk="1" hangingPunct="1">
              <a:buFontTx/>
              <a:buNone/>
            </a:pPr>
            <a:r>
              <a:rPr lang="en-GB" altLang="en-US" sz="1600" dirty="0"/>
              <a:t>Pro/Engineer	Solid-Works</a:t>
            </a:r>
            <a:endParaRPr lang="en-GB" altLang="en-US" dirty="0"/>
          </a:p>
          <a:p>
            <a:pPr eaLnBrk="1" hangingPunct="1">
              <a:buFontTx/>
              <a:buNone/>
            </a:pPr>
            <a:r>
              <a:rPr lang="en-GB" altLang="en-US" b="1" dirty="0">
                <a:solidFill>
                  <a:srgbClr val="FF6600"/>
                </a:solidFill>
              </a:rPr>
              <a:t>Benefits:</a:t>
            </a:r>
          </a:p>
          <a:p>
            <a:pPr eaLnBrk="1" hangingPunct="1"/>
            <a:r>
              <a:rPr lang="en-GB" altLang="en-US" sz="1600" dirty="0"/>
              <a:t>Virtual Reality Modelling</a:t>
            </a:r>
          </a:p>
          <a:p>
            <a:pPr eaLnBrk="1" hangingPunct="1"/>
            <a:r>
              <a:rPr lang="en-GB" altLang="en-US" sz="1600" dirty="0"/>
              <a:t>Communication with clients and suppliers</a:t>
            </a:r>
          </a:p>
          <a:p>
            <a:pPr eaLnBrk="1" hangingPunct="1"/>
            <a:r>
              <a:rPr lang="en-GB" altLang="en-US" sz="1600" dirty="0"/>
              <a:t>Low Cost</a:t>
            </a:r>
          </a:p>
          <a:p>
            <a:pPr eaLnBrk="1" hangingPunct="1"/>
            <a:r>
              <a:rPr lang="en-GB" altLang="en-US" sz="1600" dirty="0"/>
              <a:t>Files can be saved and altered with ease</a:t>
            </a:r>
          </a:p>
          <a:p>
            <a:pPr eaLnBrk="1" hangingPunct="1"/>
            <a:r>
              <a:rPr lang="en-GB" altLang="en-US" sz="1600" dirty="0"/>
              <a:t>Can rapidly product detailed engineering spec. to reduce lead times</a:t>
            </a:r>
          </a:p>
          <a:p>
            <a:pPr eaLnBrk="1" hangingPunct="1">
              <a:buFontTx/>
              <a:buNone/>
            </a:pPr>
            <a:r>
              <a:rPr lang="en-GB" altLang="en-US" b="1" dirty="0">
                <a:solidFill>
                  <a:srgbClr val="FF6600"/>
                </a:solidFill>
              </a:rPr>
              <a:t>Drawbacks</a:t>
            </a:r>
          </a:p>
          <a:p>
            <a:pPr eaLnBrk="1" hangingPunct="1"/>
            <a:r>
              <a:rPr lang="en-US" altLang="en-US" sz="1600" dirty="0"/>
              <a:t>High demand of initial training/High cost of set up</a:t>
            </a:r>
          </a:p>
          <a:p>
            <a:pPr eaLnBrk="1" hangingPunct="1"/>
            <a:r>
              <a:rPr lang="en-US" altLang="en-US" sz="1600" dirty="0"/>
              <a:t>Possible loss originality of work</a:t>
            </a:r>
          </a:p>
          <a:p>
            <a:pPr marL="0" indent="0" eaLnBrk="1" hangingPunct="1">
              <a:buNone/>
            </a:pPr>
            <a:endParaRPr lang="en-US" altLang="en-US" sz="1600" dirty="0"/>
          </a:p>
        </p:txBody>
      </p:sp>
      <p:pic>
        <p:nvPicPr>
          <p:cNvPr id="4101" name="Picture 5" descr="http://www.hansenindustries.com/media/images/Cad%20Station.JPG">
            <a:extLst>
              <a:ext uri="{FF2B5EF4-FFF2-40B4-BE49-F238E27FC236}">
                <a16:creationId xmlns:a16="http://schemas.microsoft.com/office/drawing/2014/main" id="{CB008376-DD56-F54A-AF54-2A1E6C6951F1}"/>
              </a:ext>
            </a:extLst>
          </p:cNvPr>
          <p:cNvPicPr>
            <a:picLocks noChangeAspect="1" noChangeArrowheads="1"/>
          </p:cNvPicPr>
          <p:nvPr/>
        </p:nvPicPr>
        <p:blipFill>
          <a:blip r:embed="rId2"/>
          <a:srcRect/>
          <a:stretch>
            <a:fillRect/>
          </a:stretch>
        </p:blipFill>
        <p:spPr bwMode="auto">
          <a:xfrm>
            <a:off x="6219240" y="2348880"/>
            <a:ext cx="2363832" cy="1581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3" name="Picture 7" descr="http://www.computerarts.co.uk/__data/assets/image/908603/art143rev3dsmax450.jpg">
            <a:extLst>
              <a:ext uri="{FF2B5EF4-FFF2-40B4-BE49-F238E27FC236}">
                <a16:creationId xmlns:a16="http://schemas.microsoft.com/office/drawing/2014/main" id="{472546E9-B63E-F8C2-5C8F-9AF73BF51E2E}"/>
              </a:ext>
            </a:extLst>
          </p:cNvPr>
          <p:cNvPicPr>
            <a:picLocks noChangeAspect="1" noChangeArrowheads="1"/>
          </p:cNvPicPr>
          <p:nvPr/>
        </p:nvPicPr>
        <p:blipFill>
          <a:blip r:embed="rId3"/>
          <a:srcRect/>
          <a:stretch>
            <a:fillRect/>
          </a:stretch>
        </p:blipFill>
        <p:spPr bwMode="auto">
          <a:xfrm>
            <a:off x="4055704" y="1914525"/>
            <a:ext cx="2039922" cy="1518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5" name="Picture 9" descr="http://a7.vox.com/6a0110167be40c860d0110181b8bf7860f-320pi">
            <a:extLst>
              <a:ext uri="{FF2B5EF4-FFF2-40B4-BE49-F238E27FC236}">
                <a16:creationId xmlns:a16="http://schemas.microsoft.com/office/drawing/2014/main" id="{7CBBCD45-9EE9-E336-FFA4-77288A7C1CAE}"/>
              </a:ext>
            </a:extLst>
          </p:cNvPr>
          <p:cNvPicPr>
            <a:picLocks noChangeAspect="1" noChangeArrowheads="1"/>
          </p:cNvPicPr>
          <p:nvPr/>
        </p:nvPicPr>
        <p:blipFill>
          <a:blip r:embed="rId4"/>
          <a:srcRect/>
          <a:stretch>
            <a:fillRect/>
          </a:stretch>
        </p:blipFill>
        <p:spPr bwMode="auto">
          <a:xfrm>
            <a:off x="6660232" y="3930021"/>
            <a:ext cx="2106549" cy="1857388"/>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descr="prototype-animation">
            <a:extLst>
              <a:ext uri="{FF2B5EF4-FFF2-40B4-BE49-F238E27FC236}">
                <a16:creationId xmlns:a16="http://schemas.microsoft.com/office/drawing/2014/main" id="{B03E2D20-4BDB-276F-4DE9-55D4F017E4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789363"/>
            <a:ext cx="2566987"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7192B554-933C-EE87-6FE1-4F36242EBFD8}"/>
              </a:ext>
            </a:extLst>
          </p:cNvPr>
          <p:cNvSpPr>
            <a:spLocks noGrp="1" noChangeArrowheads="1"/>
          </p:cNvSpPr>
          <p:nvPr>
            <p:ph type="title"/>
          </p:nvPr>
        </p:nvSpPr>
        <p:spPr/>
        <p:txBody>
          <a:bodyPr/>
          <a:lstStyle/>
          <a:p>
            <a:pPr eaLnBrk="1" hangingPunct="1"/>
            <a:r>
              <a:rPr lang="en-GB" altLang="en-US"/>
              <a:t>CAM</a:t>
            </a:r>
            <a:endParaRPr lang="en-US" altLang="en-US"/>
          </a:p>
        </p:txBody>
      </p:sp>
      <p:sp>
        <p:nvSpPr>
          <p:cNvPr id="14340" name="Rectangle 3">
            <a:extLst>
              <a:ext uri="{FF2B5EF4-FFF2-40B4-BE49-F238E27FC236}">
                <a16:creationId xmlns:a16="http://schemas.microsoft.com/office/drawing/2014/main" id="{889BBDBB-6D9A-C224-BBEB-00B93ABA0D67}"/>
              </a:ext>
            </a:extLst>
          </p:cNvPr>
          <p:cNvSpPr>
            <a:spLocks noGrp="1" noChangeArrowheads="1"/>
          </p:cNvSpPr>
          <p:nvPr>
            <p:ph type="body" idx="1"/>
          </p:nvPr>
        </p:nvSpPr>
        <p:spPr>
          <a:xfrm>
            <a:off x="457200" y="1412875"/>
            <a:ext cx="8229600" cy="5184775"/>
          </a:xfrm>
        </p:spPr>
        <p:txBody>
          <a:bodyPr/>
          <a:lstStyle/>
          <a:p>
            <a:pPr eaLnBrk="1" hangingPunct="1">
              <a:buFontTx/>
              <a:buNone/>
            </a:pPr>
            <a:r>
              <a:rPr lang="en-GB" altLang="en-US"/>
              <a:t>CAM (Computer Aided Manufacture) is a series of processes and equipment that </a:t>
            </a:r>
          </a:p>
          <a:p>
            <a:pPr eaLnBrk="1" hangingPunct="1">
              <a:buFontTx/>
              <a:buNone/>
            </a:pPr>
            <a:r>
              <a:rPr lang="en-GB" altLang="en-US"/>
              <a:t>allow products to be manufactured via machines governed by computers not us.</a:t>
            </a:r>
          </a:p>
          <a:p>
            <a:pPr eaLnBrk="1" hangingPunct="1">
              <a:buFontTx/>
              <a:buNone/>
            </a:pPr>
            <a:endParaRPr lang="en-GB" altLang="en-US"/>
          </a:p>
          <a:p>
            <a:pPr eaLnBrk="1" hangingPunct="1">
              <a:buFontTx/>
              <a:buNone/>
            </a:pPr>
            <a:r>
              <a:rPr lang="en-GB" altLang="en-US"/>
              <a:t>Equipment includes:</a:t>
            </a:r>
          </a:p>
          <a:p>
            <a:pPr eaLnBrk="1" hangingPunct="1">
              <a:buFontTx/>
              <a:buNone/>
            </a:pPr>
            <a:r>
              <a:rPr lang="en-GB" altLang="en-US" sz="1600"/>
              <a:t>CNC Routers	Laser Cutters</a:t>
            </a:r>
          </a:p>
          <a:p>
            <a:pPr eaLnBrk="1" hangingPunct="1">
              <a:buFontTx/>
              <a:buNone/>
            </a:pPr>
            <a:r>
              <a:rPr lang="en-GB" altLang="en-US" sz="1600"/>
              <a:t>CNC Lathes	Vinyl (Plotter) Cutters</a:t>
            </a:r>
          </a:p>
          <a:p>
            <a:pPr eaLnBrk="1" hangingPunct="1">
              <a:buFontTx/>
              <a:buNone/>
            </a:pPr>
            <a:r>
              <a:rPr lang="en-GB" altLang="en-US" sz="1600"/>
              <a:t>RPT (Rapid Prototyping)   3.D printers</a:t>
            </a:r>
          </a:p>
          <a:p>
            <a:pPr eaLnBrk="1" hangingPunct="1">
              <a:buFontTx/>
              <a:buNone/>
            </a:pPr>
            <a:endParaRPr lang="en-GB" altLang="en-US" sz="1600"/>
          </a:p>
          <a:p>
            <a:pPr eaLnBrk="1" hangingPunct="1">
              <a:buFontTx/>
              <a:buNone/>
            </a:pPr>
            <a:r>
              <a:rPr lang="en-GB" altLang="en-US" b="1">
                <a:solidFill>
                  <a:srgbClr val="FF6600"/>
                </a:solidFill>
              </a:rPr>
              <a:t>Benefits</a:t>
            </a:r>
          </a:p>
          <a:p>
            <a:pPr eaLnBrk="1" hangingPunct="1"/>
            <a:r>
              <a:rPr lang="en-GB" altLang="en-US" sz="1600"/>
              <a:t>Cost effective and relatively fast</a:t>
            </a:r>
          </a:p>
          <a:p>
            <a:pPr eaLnBrk="1" hangingPunct="1"/>
            <a:r>
              <a:rPr lang="en-GB" altLang="en-US" sz="1600"/>
              <a:t>Removal of human error</a:t>
            </a:r>
          </a:p>
          <a:p>
            <a:pPr eaLnBrk="1" hangingPunct="1"/>
            <a:r>
              <a:rPr lang="en-GB" altLang="en-US" sz="1600"/>
              <a:t>In-built Quality Control</a:t>
            </a:r>
          </a:p>
          <a:p>
            <a:pPr eaLnBrk="1" hangingPunct="1">
              <a:buFontTx/>
              <a:buNone/>
            </a:pPr>
            <a:r>
              <a:rPr lang="en-GB" altLang="en-US" b="1">
                <a:solidFill>
                  <a:srgbClr val="FF6600"/>
                </a:solidFill>
              </a:rPr>
              <a:t>Drawbacks</a:t>
            </a:r>
          </a:p>
          <a:p>
            <a:pPr eaLnBrk="1" hangingPunct="1"/>
            <a:r>
              <a:rPr lang="en-GB" altLang="en-US" sz="1600"/>
              <a:t>Loss of traditional skills</a:t>
            </a:r>
          </a:p>
          <a:p>
            <a:pPr eaLnBrk="1" hangingPunct="1"/>
            <a:r>
              <a:rPr lang="en-GB" altLang="en-US" sz="1600"/>
              <a:t>Loss of jobs</a:t>
            </a:r>
          </a:p>
          <a:p>
            <a:pPr eaLnBrk="1" hangingPunct="1"/>
            <a:r>
              <a:rPr lang="en-GB" altLang="en-US" sz="1600"/>
              <a:t>High initial set up costs</a:t>
            </a:r>
          </a:p>
          <a:p>
            <a:pPr eaLnBrk="1" hangingPunct="1">
              <a:buFontTx/>
              <a:buNone/>
            </a:pPr>
            <a:r>
              <a:rPr lang="en-US" altLang="en-US" sz="1200">
                <a:hlinkClick r:id="rId3"/>
              </a:rPr>
              <a:t>http://www.esacorp.com/animations/prototype-animation.gif</a:t>
            </a:r>
            <a:endParaRPr lang="en-US" altLang="en-US" sz="1200"/>
          </a:p>
          <a:p>
            <a:pPr eaLnBrk="1" hangingPunct="1">
              <a:buFontTx/>
              <a:buNone/>
            </a:pPr>
            <a:endParaRPr lang="en-US" altLang="en-US" sz="1200"/>
          </a:p>
        </p:txBody>
      </p:sp>
      <p:pic>
        <p:nvPicPr>
          <p:cNvPr id="14341" name="Picture 8" descr="1500_laser_cutter">
            <a:extLst>
              <a:ext uri="{FF2B5EF4-FFF2-40B4-BE49-F238E27FC236}">
                <a16:creationId xmlns:a16="http://schemas.microsoft.com/office/drawing/2014/main" id="{2DB95DDE-2076-6851-8498-3B1AB9ECFE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708275"/>
            <a:ext cx="15795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BoxfordDuet%20lathe">
            <a:extLst>
              <a:ext uri="{FF2B5EF4-FFF2-40B4-BE49-F238E27FC236}">
                <a16:creationId xmlns:a16="http://schemas.microsoft.com/office/drawing/2014/main" id="{BF8EDA06-115B-5AAA-9162-50F2ED097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2205038"/>
            <a:ext cx="21447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Medical02">
            <a:extLst>
              <a:ext uri="{FF2B5EF4-FFF2-40B4-BE49-F238E27FC236}">
                <a16:creationId xmlns:a16="http://schemas.microsoft.com/office/drawing/2014/main" id="{E70BD700-CD01-0409-45C9-A853D0B799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5229225"/>
            <a:ext cx="208915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13">
            <a:extLst>
              <a:ext uri="{FF2B5EF4-FFF2-40B4-BE49-F238E27FC236}">
                <a16:creationId xmlns:a16="http://schemas.microsoft.com/office/drawing/2014/main" id="{24E16166-8B6F-2A8E-5D39-B529B32BF462}"/>
              </a:ext>
            </a:extLst>
          </p:cNvPr>
          <p:cNvSpPr>
            <a:spLocks noChangeArrowheads="1"/>
          </p:cNvSpPr>
          <p:nvPr/>
        </p:nvSpPr>
        <p:spPr bwMode="auto">
          <a:xfrm>
            <a:off x="5651500" y="5229225"/>
            <a:ext cx="2089150" cy="1368425"/>
          </a:xfrm>
          <a:prstGeom prst="roundRect">
            <a:avLst>
              <a:gd name="adj" fmla="val 9861"/>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a:solidFill>
                  <a:schemeClr val="tx1"/>
                </a:solidFill>
                <a:latin typeface="Calibri" panose="020F0502020204030204" pitchFamily="34" charset="0"/>
              </a:defRPr>
            </a:lvl1pPr>
            <a:lvl2pPr marL="742950" indent="-285750">
              <a:spcBef>
                <a:spcPct val="20000"/>
              </a:spcBef>
              <a:buChar char="–"/>
              <a:defRPr>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a:solidFill>
                  <a:schemeClr val="tx1"/>
                </a:solidFill>
                <a:latin typeface="Calibri" panose="020F0502020204030204" pitchFamily="34" charset="0"/>
              </a:defRPr>
            </a:lvl9pPr>
          </a:lstStyle>
          <a:p>
            <a:pPr eaLnBrk="1" hangingPunct="1">
              <a:spcBef>
                <a:spcPct val="0"/>
              </a:spcBef>
              <a:buFontTx/>
              <a:buNone/>
            </a:pPr>
            <a:endParaRPr lang="en-GB" altLang="en-US">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0F5B48B-535D-6E48-8D56-A6B2A8369F04}"/>
              </a:ext>
            </a:extLst>
          </p:cNvPr>
          <p:cNvSpPr>
            <a:spLocks noGrp="1" noChangeArrowheads="1"/>
          </p:cNvSpPr>
          <p:nvPr>
            <p:ph type="title"/>
          </p:nvPr>
        </p:nvSpPr>
        <p:spPr/>
        <p:txBody>
          <a:bodyPr/>
          <a:lstStyle/>
          <a:p>
            <a:r>
              <a:rPr lang="en-GB" altLang="en-US"/>
              <a:t>Manufacturing Concepts</a:t>
            </a:r>
            <a:endParaRPr lang="en-US" altLang="en-US"/>
          </a:p>
        </p:txBody>
      </p:sp>
      <p:sp>
        <p:nvSpPr>
          <p:cNvPr id="15363" name="Rectangle 3">
            <a:extLst>
              <a:ext uri="{FF2B5EF4-FFF2-40B4-BE49-F238E27FC236}">
                <a16:creationId xmlns:a16="http://schemas.microsoft.com/office/drawing/2014/main" id="{6837B658-CB44-95B5-857A-89EC69CE1964}"/>
              </a:ext>
            </a:extLst>
          </p:cNvPr>
          <p:cNvSpPr>
            <a:spLocks noGrp="1" noChangeArrowheads="1"/>
          </p:cNvSpPr>
          <p:nvPr>
            <p:ph type="body" idx="1"/>
          </p:nvPr>
        </p:nvSpPr>
        <p:spPr>
          <a:xfrm>
            <a:off x="457200" y="1341438"/>
            <a:ext cx="8229600" cy="5040312"/>
          </a:xfrm>
        </p:spPr>
        <p:txBody>
          <a:bodyPr/>
          <a:lstStyle/>
          <a:p>
            <a:pPr>
              <a:buFontTx/>
              <a:buNone/>
            </a:pPr>
            <a:r>
              <a:rPr lang="en-GB" altLang="en-US"/>
              <a:t>CIM</a:t>
            </a:r>
          </a:p>
          <a:p>
            <a:pPr>
              <a:buFontTx/>
              <a:buNone/>
            </a:pPr>
            <a:endParaRPr lang="en-GB" altLang="en-US"/>
          </a:p>
          <a:p>
            <a:pPr>
              <a:buFontTx/>
              <a:buNone/>
            </a:pPr>
            <a:r>
              <a:rPr lang="en-GB" altLang="en-US"/>
              <a:t>Computer Integrated Manufacture is the process whereby every single step in the </a:t>
            </a:r>
          </a:p>
          <a:p>
            <a:pPr>
              <a:buFontTx/>
              <a:buNone/>
            </a:pPr>
            <a:r>
              <a:rPr lang="en-GB" altLang="en-US"/>
              <a:t>manufacture of a product incorporates the use of computers.</a:t>
            </a:r>
          </a:p>
          <a:p>
            <a:pPr>
              <a:buFontTx/>
              <a:buNone/>
            </a:pPr>
            <a:endParaRPr lang="en-GB" altLang="en-US"/>
          </a:p>
          <a:p>
            <a:pPr>
              <a:buFontTx/>
              <a:buNone/>
            </a:pPr>
            <a:r>
              <a:rPr lang="en-GB" altLang="en-US"/>
              <a:t>For example: </a:t>
            </a:r>
          </a:p>
          <a:p>
            <a:r>
              <a:rPr lang="en-GB" altLang="en-US"/>
              <a:t>Designing using a CAD drawing program</a:t>
            </a:r>
          </a:p>
          <a:p>
            <a:r>
              <a:rPr lang="en-GB" altLang="en-US"/>
              <a:t>Testing via Virtual Simulation</a:t>
            </a:r>
          </a:p>
          <a:p>
            <a:r>
              <a:rPr lang="en-GB" altLang="en-US"/>
              <a:t>Prototyping models using CNC machines (3D Printing)</a:t>
            </a:r>
          </a:p>
          <a:p>
            <a:r>
              <a:rPr lang="en-GB" altLang="en-US"/>
              <a:t>Controlling stock by scanning codes on parts</a:t>
            </a:r>
          </a:p>
          <a:p>
            <a:r>
              <a:rPr lang="en-GB" altLang="en-US"/>
              <a:t>Using Robots to manufacture components</a:t>
            </a:r>
          </a:p>
          <a:p>
            <a:r>
              <a:rPr lang="en-GB" altLang="en-US"/>
              <a:t>Intermediate scanning/testing using sensors for Quality Control</a:t>
            </a:r>
          </a:p>
          <a:p>
            <a:pPr>
              <a:buFontTx/>
              <a:buNone/>
            </a:pPr>
            <a:endParaRPr lang="en-GB" altLang="en-US"/>
          </a:p>
          <a:p>
            <a:pPr>
              <a:buFontTx/>
              <a:buNone/>
            </a:pPr>
            <a:r>
              <a:rPr lang="en-US" altLang="en-US" sz="1200">
                <a:hlinkClick r:id="rId2"/>
              </a:rPr>
              <a:t>http://www.technologystudent.com/rmprp07/intman1.html</a:t>
            </a:r>
            <a:endParaRPr lang="en-US" altLang="en-US" sz="1200"/>
          </a:p>
          <a:p>
            <a:pPr>
              <a:buFontTx/>
              <a:buNone/>
            </a:pPr>
            <a:endParaRPr lang="en-US" altLang="en-US"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82D1162-448C-A891-7EBB-24C147FD00B1}"/>
              </a:ext>
            </a:extLst>
          </p:cNvPr>
          <p:cNvSpPr>
            <a:spLocks noGrp="1" noChangeArrowheads="1"/>
          </p:cNvSpPr>
          <p:nvPr>
            <p:ph type="title"/>
          </p:nvPr>
        </p:nvSpPr>
        <p:spPr/>
        <p:txBody>
          <a:bodyPr/>
          <a:lstStyle/>
          <a:p>
            <a:pPr eaLnBrk="1" hangingPunct="1"/>
            <a:r>
              <a:rPr lang="en-GB" altLang="en-US"/>
              <a:t>Manufacturing Concepts</a:t>
            </a:r>
            <a:endParaRPr lang="en-US" altLang="en-US"/>
          </a:p>
        </p:txBody>
      </p:sp>
      <p:sp>
        <p:nvSpPr>
          <p:cNvPr id="16387" name="Rectangle 3">
            <a:extLst>
              <a:ext uri="{FF2B5EF4-FFF2-40B4-BE49-F238E27FC236}">
                <a16:creationId xmlns:a16="http://schemas.microsoft.com/office/drawing/2014/main" id="{EC37A308-AABE-9696-A14A-EF14B8D1B20C}"/>
              </a:ext>
            </a:extLst>
          </p:cNvPr>
          <p:cNvSpPr>
            <a:spLocks noGrp="1" noChangeArrowheads="1"/>
          </p:cNvSpPr>
          <p:nvPr>
            <p:ph type="body" idx="1"/>
          </p:nvPr>
        </p:nvSpPr>
        <p:spPr>
          <a:xfrm>
            <a:off x="457200" y="1341438"/>
            <a:ext cx="8229600" cy="5183187"/>
          </a:xfrm>
        </p:spPr>
        <p:txBody>
          <a:bodyPr/>
          <a:lstStyle/>
          <a:p>
            <a:pPr eaLnBrk="1" hangingPunct="1">
              <a:buFontTx/>
              <a:buNone/>
            </a:pPr>
            <a:r>
              <a:rPr lang="en-GB" altLang="en-US" b="1">
                <a:solidFill>
                  <a:srgbClr val="FF6600"/>
                </a:solidFill>
              </a:rPr>
              <a:t>JIT (Just In Time) </a:t>
            </a:r>
          </a:p>
          <a:p>
            <a:pPr eaLnBrk="1" hangingPunct="1">
              <a:buFontTx/>
              <a:buNone/>
            </a:pPr>
            <a:r>
              <a:rPr lang="en-GB" altLang="en-US"/>
              <a:t>This is a Japanese based concept whereby all the parts needed for a product arrive at </a:t>
            </a:r>
          </a:p>
          <a:p>
            <a:pPr eaLnBrk="1" hangingPunct="1">
              <a:buFontTx/>
              <a:buNone/>
            </a:pPr>
            <a:r>
              <a:rPr lang="en-GB" altLang="en-US"/>
              <a:t>the factory at the last minute. </a:t>
            </a:r>
          </a:p>
          <a:p>
            <a:pPr eaLnBrk="1" hangingPunct="1">
              <a:buFontTx/>
              <a:buNone/>
            </a:pPr>
            <a:r>
              <a:rPr lang="en-GB" altLang="en-US"/>
              <a:t>The factory estimates how long a process will take to manufacture, and orders the </a:t>
            </a:r>
          </a:p>
          <a:p>
            <a:pPr eaLnBrk="1" hangingPunct="1">
              <a:buFontTx/>
              <a:buNone/>
            </a:pPr>
            <a:r>
              <a:rPr lang="en-GB" altLang="en-US"/>
              <a:t>parts to arrive just before needed, in small batches.</a:t>
            </a:r>
          </a:p>
          <a:p>
            <a:pPr eaLnBrk="1" hangingPunct="1">
              <a:buFontTx/>
              <a:buNone/>
            </a:pPr>
            <a:r>
              <a:rPr lang="en-GB" altLang="en-US"/>
              <a:t>They are not stored at the factory.</a:t>
            </a:r>
          </a:p>
          <a:p>
            <a:pPr eaLnBrk="1" hangingPunct="1">
              <a:buFontTx/>
              <a:buNone/>
            </a:pPr>
            <a:endParaRPr lang="en-GB" altLang="en-US"/>
          </a:p>
          <a:p>
            <a:pPr eaLnBrk="1" hangingPunct="1">
              <a:buFontTx/>
              <a:buNone/>
            </a:pPr>
            <a:r>
              <a:rPr lang="en-GB" altLang="en-US" sz="1600"/>
              <a:t>Benefits:</a:t>
            </a:r>
          </a:p>
          <a:p>
            <a:pPr eaLnBrk="1" hangingPunct="1"/>
            <a:r>
              <a:rPr lang="en-GB" altLang="en-US" sz="1600"/>
              <a:t>No storage/warehouse costs to the company</a:t>
            </a:r>
          </a:p>
          <a:p>
            <a:pPr eaLnBrk="1" hangingPunct="1"/>
            <a:r>
              <a:rPr lang="en-GB" altLang="en-US" sz="1600"/>
              <a:t>Efficiency </a:t>
            </a:r>
          </a:p>
          <a:p>
            <a:pPr eaLnBrk="1" hangingPunct="1"/>
            <a:r>
              <a:rPr lang="en-GB" altLang="en-US" sz="1600"/>
              <a:t>Easy monitoring of stocks/parts</a:t>
            </a:r>
          </a:p>
          <a:p>
            <a:pPr eaLnBrk="1" hangingPunct="1"/>
            <a:r>
              <a:rPr lang="en-GB" altLang="en-US" sz="1600"/>
              <a:t>Increased jobs/scope for companies to supply parts</a:t>
            </a:r>
          </a:p>
          <a:p>
            <a:pPr eaLnBrk="1" hangingPunct="1">
              <a:buFontTx/>
              <a:buNone/>
            </a:pPr>
            <a:r>
              <a:rPr lang="en-GB" altLang="en-US" sz="1600"/>
              <a:t>Drawbacks</a:t>
            </a:r>
          </a:p>
          <a:p>
            <a:pPr eaLnBrk="1" hangingPunct="1"/>
            <a:r>
              <a:rPr lang="en-GB" altLang="en-US" sz="1600"/>
              <a:t>Relies on punctuality of delivery</a:t>
            </a:r>
          </a:p>
          <a:p>
            <a:pPr eaLnBrk="1" hangingPunct="1"/>
            <a:r>
              <a:rPr lang="en-GB" altLang="en-US" sz="1600"/>
              <a:t>Relies on effective ICT systems (and fully operational!)</a:t>
            </a:r>
          </a:p>
          <a:p>
            <a:pPr eaLnBrk="1" hangingPunct="1"/>
            <a:r>
              <a:rPr lang="en-GB" altLang="en-US" sz="1600"/>
              <a:t>Risk of wrong parts arriving</a:t>
            </a:r>
          </a:p>
          <a:p>
            <a:pPr eaLnBrk="1" hangingPunct="1"/>
            <a:r>
              <a:rPr lang="en-GB" altLang="en-US" sz="1600"/>
              <a:t>Environmental concerns due to number of deliveries.</a:t>
            </a:r>
            <a:endParaRPr lang="en-US" altLang="en-US" sz="1600"/>
          </a:p>
        </p:txBody>
      </p:sp>
      <p:sp>
        <p:nvSpPr>
          <p:cNvPr id="4" name="Rectangle 3">
            <a:extLst>
              <a:ext uri="{FF2B5EF4-FFF2-40B4-BE49-F238E27FC236}">
                <a16:creationId xmlns:a16="http://schemas.microsoft.com/office/drawing/2014/main" id="{91B597C8-E26A-58F3-7C60-BD58FA36C301}"/>
              </a:ext>
            </a:extLst>
          </p:cNvPr>
          <p:cNvSpPr/>
          <p:nvPr/>
        </p:nvSpPr>
        <p:spPr>
          <a:xfrm>
            <a:off x="5651500" y="3141663"/>
            <a:ext cx="2881313" cy="3236912"/>
          </a:xfrm>
          <a:prstGeom prst="rect">
            <a:avLst/>
          </a:prstGeom>
          <a:ln w="28575">
            <a:solidFill>
              <a:srgbClr val="92D050"/>
            </a:solidFill>
            <a:prstDash val="dash"/>
          </a:ln>
        </p:spPr>
        <p:txBody>
          <a:bodyPr>
            <a:spAutoFit/>
          </a:bodyPr>
          <a:lstStyle/>
          <a:p>
            <a:pPr>
              <a:spcBef>
                <a:spcPct val="20000"/>
              </a:spcBef>
              <a:defRPr/>
            </a:pPr>
            <a:r>
              <a:rPr lang="en-GB" sz="1600" b="1" dirty="0">
                <a:solidFill>
                  <a:schemeClr val="folHlink"/>
                </a:solidFill>
                <a:latin typeface="Arial" charset="0"/>
              </a:rPr>
              <a:t>More info…</a:t>
            </a:r>
            <a:endParaRPr lang="en-GB" sz="1600" dirty="0">
              <a:latin typeface="+mj-lt"/>
            </a:endParaRPr>
          </a:p>
          <a:p>
            <a:pPr>
              <a:spcBef>
                <a:spcPct val="20000"/>
              </a:spcBef>
              <a:defRPr/>
            </a:pPr>
            <a:endParaRPr lang="en-GB" sz="700" dirty="0">
              <a:latin typeface="+mj-lt"/>
            </a:endParaRPr>
          </a:p>
          <a:p>
            <a:pPr>
              <a:spcBef>
                <a:spcPct val="20000"/>
              </a:spcBef>
              <a:defRPr/>
            </a:pPr>
            <a:r>
              <a:rPr lang="en-GB" sz="1600" dirty="0">
                <a:latin typeface="+mj-lt"/>
              </a:rPr>
              <a:t>JIT involves an ICT dependent system that tells the factory and its supplier how many of a product is needed and when by. The factory will have a logistics division that are responsible for getting the part from the supplier just in time for it to be assembled into the final product. </a:t>
            </a:r>
          </a:p>
          <a:p>
            <a:pPr>
              <a:spcBef>
                <a:spcPct val="20000"/>
              </a:spcBef>
              <a:defRPr/>
            </a:pPr>
            <a:endParaRPr lang="en-GB" sz="1400"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E5AAE07-C0FF-D2FE-0A0C-A56D4C0904FD}"/>
              </a:ext>
            </a:extLst>
          </p:cNvPr>
          <p:cNvSpPr>
            <a:spLocks noGrp="1" noChangeArrowheads="1"/>
          </p:cNvSpPr>
          <p:nvPr>
            <p:ph type="title"/>
          </p:nvPr>
        </p:nvSpPr>
        <p:spPr/>
        <p:txBody>
          <a:bodyPr/>
          <a:lstStyle/>
          <a:p>
            <a:r>
              <a:rPr lang="en-GB" altLang="en-US"/>
              <a:t>Automation /Robotics</a:t>
            </a:r>
          </a:p>
        </p:txBody>
      </p:sp>
      <p:sp>
        <p:nvSpPr>
          <p:cNvPr id="17411" name="Content Placeholder 2">
            <a:extLst>
              <a:ext uri="{FF2B5EF4-FFF2-40B4-BE49-F238E27FC236}">
                <a16:creationId xmlns:a16="http://schemas.microsoft.com/office/drawing/2014/main" id="{00D2F75F-2A7C-0C00-BEE7-48DBFFD599B9}"/>
              </a:ext>
            </a:extLst>
          </p:cNvPr>
          <p:cNvSpPr>
            <a:spLocks noGrp="1" noChangeArrowheads="1"/>
          </p:cNvSpPr>
          <p:nvPr>
            <p:ph idx="1"/>
          </p:nvPr>
        </p:nvSpPr>
        <p:spPr/>
        <p:txBody>
          <a:bodyPr/>
          <a:lstStyle/>
          <a:p>
            <a:endParaRPr lang="en-GB" altLang="en-US" dirty="0"/>
          </a:p>
          <a:p>
            <a:r>
              <a:rPr lang="en-GB" altLang="en-US" dirty="0">
                <a:hlinkClick r:id="rId2"/>
              </a:rPr>
              <a:t>https://www.youtube.com/watch?v=-EFiVZXuZ-I</a:t>
            </a:r>
            <a:endParaRPr lang="en-GB" altLang="en-US" dirty="0"/>
          </a:p>
          <a:p>
            <a:endParaRPr lang="en-GB" altLang="en-US" dirty="0"/>
          </a:p>
          <a:p>
            <a:r>
              <a:rPr lang="en-GB" altLang="en-US" dirty="0">
                <a:hlinkClick r:id="rId3"/>
              </a:rPr>
              <a:t>https://www.youtube.com/watch?v=l24yg_lthkk</a:t>
            </a:r>
            <a:r>
              <a:rPr lang="en-GB" alt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1902931-A532-8A71-DB1B-830EFA831430}"/>
              </a:ext>
            </a:extLst>
          </p:cNvPr>
          <p:cNvSpPr>
            <a:spLocks noGrp="1" noChangeArrowheads="1"/>
          </p:cNvSpPr>
          <p:nvPr>
            <p:ph type="title"/>
          </p:nvPr>
        </p:nvSpPr>
        <p:spPr/>
        <p:txBody>
          <a:bodyPr/>
          <a:lstStyle/>
          <a:p>
            <a:r>
              <a:rPr lang="en-GB" altLang="en-US" dirty="0"/>
              <a:t>Deliberate practice </a:t>
            </a:r>
          </a:p>
        </p:txBody>
      </p:sp>
      <p:sp>
        <p:nvSpPr>
          <p:cNvPr id="18435" name="Content Placeholder 2">
            <a:extLst>
              <a:ext uri="{FF2B5EF4-FFF2-40B4-BE49-F238E27FC236}">
                <a16:creationId xmlns:a16="http://schemas.microsoft.com/office/drawing/2014/main" id="{320CFAEA-F0B4-EFDC-95F7-E98D3CD98277}"/>
              </a:ext>
            </a:extLst>
          </p:cNvPr>
          <p:cNvSpPr>
            <a:spLocks noGrp="1" noChangeArrowheads="1"/>
          </p:cNvSpPr>
          <p:nvPr>
            <p:ph idx="1"/>
          </p:nvPr>
        </p:nvSpPr>
        <p:spPr/>
        <p:txBody>
          <a:bodyPr/>
          <a:lstStyle/>
          <a:p>
            <a:r>
              <a:rPr lang="en-GB" altLang="en-US" dirty="0"/>
              <a:t>Explain Mass production</a:t>
            </a:r>
          </a:p>
          <a:p>
            <a:endParaRPr lang="en-GB" altLang="en-US" dirty="0"/>
          </a:p>
          <a:p>
            <a:r>
              <a:rPr lang="en-GB" altLang="en-US" dirty="0"/>
              <a:t>What is JIT production and why would companies choose to use it?</a:t>
            </a:r>
          </a:p>
          <a:p>
            <a:endParaRPr lang="en-GB" altLang="en-US" dirty="0"/>
          </a:p>
          <a:p>
            <a:r>
              <a:rPr lang="en-GB" altLang="en-US" dirty="0"/>
              <a:t>Which type of production is best for the following items;</a:t>
            </a:r>
          </a:p>
          <a:p>
            <a:pPr lvl="1"/>
            <a:endParaRPr lang="en-GB" altLang="en-US" dirty="0"/>
          </a:p>
          <a:p>
            <a:pPr lvl="1"/>
            <a:r>
              <a:rPr lang="en-GB" altLang="en-US" dirty="0"/>
              <a:t>Plain black leggings</a:t>
            </a:r>
          </a:p>
          <a:p>
            <a:pPr lvl="1"/>
            <a:r>
              <a:rPr lang="en-GB" altLang="en-US" dirty="0"/>
              <a:t>A patterned shirt from </a:t>
            </a:r>
            <a:r>
              <a:rPr lang="en-GB" altLang="en-US" dirty="0" err="1"/>
              <a:t>asos</a:t>
            </a:r>
            <a:endParaRPr lang="en-GB" altLang="en-US" dirty="0"/>
          </a:p>
          <a:p>
            <a:pPr lvl="1"/>
            <a:r>
              <a:rPr lang="en-GB" altLang="en-US" dirty="0"/>
              <a:t>Steel</a:t>
            </a:r>
          </a:p>
        </p:txBody>
      </p:sp>
      <p:pic>
        <p:nvPicPr>
          <p:cNvPr id="2" name="Picture 1">
            <a:extLst>
              <a:ext uri="{FF2B5EF4-FFF2-40B4-BE49-F238E27FC236}">
                <a16:creationId xmlns:a16="http://schemas.microsoft.com/office/drawing/2014/main" id="{E951AFCB-A84C-3CBE-0790-4D4E6257BC89}"/>
              </a:ext>
            </a:extLst>
          </p:cNvPr>
          <p:cNvPicPr>
            <a:picLocks noChangeAspect="1"/>
          </p:cNvPicPr>
          <p:nvPr/>
        </p:nvPicPr>
        <p:blipFill>
          <a:blip r:embed="rId2"/>
          <a:stretch>
            <a:fillRect/>
          </a:stretch>
        </p:blipFill>
        <p:spPr>
          <a:xfrm>
            <a:off x="7668344" y="1268761"/>
            <a:ext cx="1042146" cy="8858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A342D9-12F8-CE12-C840-9D40BFF869F8}"/>
              </a:ext>
            </a:extLst>
          </p:cNvPr>
          <p:cNvSpPr>
            <a:spLocks noGrp="1"/>
          </p:cNvSpPr>
          <p:nvPr>
            <p:ph type="title"/>
          </p:nvPr>
        </p:nvSpPr>
        <p:spPr>
          <a:xfrm>
            <a:off x="431537" y="1052736"/>
            <a:ext cx="6339279" cy="4752527"/>
          </a:xfrm>
        </p:spPr>
        <p:txBody>
          <a:bodyPr>
            <a:normAutofit/>
          </a:bodyPr>
          <a:lstStyle/>
          <a:p>
            <a:pPr marL="285750" indent="-285750" algn="l" eaLnBrk="1" hangingPunct="1">
              <a:buFont typeface="Arial" panose="020B0604020202020204" pitchFamily="34" charset="0"/>
              <a:buChar char="•"/>
              <a:defRPr/>
            </a:pPr>
            <a:r>
              <a:rPr lang="en-GB" sz="2000" b="1" dirty="0">
                <a:solidFill>
                  <a:srgbClr val="FF0000"/>
                </a:solidFill>
                <a:latin typeface="Dreaming Outloud Pro" panose="03050502040302030504" pitchFamily="66" charset="0"/>
                <a:ea typeface="+mn-ea"/>
                <a:cs typeface="Dreaming Outloud Pro" panose="03050502040302030504" pitchFamily="66" charset="0"/>
              </a:rPr>
              <a:t>Lesson Intention</a:t>
            </a:r>
            <a:br>
              <a:rPr lang="en-GB" sz="2000" b="1" dirty="0">
                <a:solidFill>
                  <a:schemeClr val="accent6"/>
                </a:solidFill>
                <a:latin typeface="Dreaming Outloud Pro" panose="03050502040302030504" pitchFamily="66" charset="0"/>
                <a:ea typeface="+mn-ea"/>
                <a:cs typeface="Dreaming Outloud Pro" panose="03050502040302030504" pitchFamily="66" charset="0"/>
              </a:rPr>
            </a:br>
            <a:br>
              <a:rPr lang="en-GB" sz="2000" b="1" dirty="0">
                <a:solidFill>
                  <a:schemeClr val="accent6"/>
                </a:solidFill>
                <a:latin typeface="Dreaming Outloud Pro" panose="03050502040302030504" pitchFamily="66" charset="0"/>
                <a:ea typeface="+mn-ea"/>
                <a:cs typeface="Dreaming Outloud Pro" panose="03050502040302030504" pitchFamily="66" charset="0"/>
              </a:rPr>
            </a:br>
            <a:r>
              <a:rPr lang="en-GB" sz="2000" b="1" dirty="0">
                <a:solidFill>
                  <a:schemeClr val="accent6"/>
                </a:solidFill>
                <a:latin typeface="Dreaming Outloud Pro" panose="03050502040302030504" pitchFamily="66" charset="0"/>
                <a:ea typeface="+mn-ea"/>
                <a:cs typeface="Dreaming Outloud Pro" panose="03050502040302030504" pitchFamily="66" charset="0"/>
              </a:rPr>
              <a:t>- </a:t>
            </a:r>
            <a:r>
              <a:rPr lang="en-GB" altLang="en-US" sz="2000" dirty="0">
                <a:solidFill>
                  <a:schemeClr val="accent6"/>
                </a:solidFill>
                <a:latin typeface="Dreaming Outloud Pro" panose="03050502040302030504" pitchFamily="66" charset="0"/>
                <a:cs typeface="Dreaming Outloud Pro" panose="03050502040302030504" pitchFamily="66" charset="0"/>
              </a:rPr>
              <a:t>To understand  and reinforce  knowledge on the scales of manufacture</a:t>
            </a:r>
            <a:br>
              <a:rPr lang="en-GB" altLang="en-US" sz="2000" dirty="0">
                <a:solidFill>
                  <a:schemeClr val="accent6"/>
                </a:solidFill>
                <a:latin typeface="Dreaming Outloud Pro" panose="03050502040302030504" pitchFamily="66" charset="0"/>
                <a:cs typeface="Dreaming Outloud Pro" panose="03050502040302030504" pitchFamily="66" charset="0"/>
              </a:rPr>
            </a:br>
            <a:br>
              <a:rPr lang="en-GB" altLang="en-US" sz="2000" dirty="0">
                <a:solidFill>
                  <a:schemeClr val="accent6"/>
                </a:solidFill>
                <a:latin typeface="Dreaming Outloud Pro" panose="03050502040302030504" pitchFamily="66" charset="0"/>
                <a:cs typeface="Dreaming Outloud Pro" panose="03050502040302030504" pitchFamily="66" charset="0"/>
              </a:rPr>
            </a:br>
            <a:r>
              <a:rPr lang="en-GB" altLang="en-US" sz="2000" dirty="0">
                <a:solidFill>
                  <a:schemeClr val="accent6"/>
                </a:solidFill>
                <a:latin typeface="Dreaming Outloud Pro" panose="03050502040302030504" pitchFamily="66" charset="0"/>
                <a:cs typeface="Dreaming Outloud Pro" panose="03050502040302030504" pitchFamily="66" charset="0"/>
              </a:rPr>
              <a:t>- Know what scales of production particular products utilise</a:t>
            </a:r>
            <a:br>
              <a:rPr lang="en-GB" altLang="en-US" sz="2000" dirty="0">
                <a:solidFill>
                  <a:schemeClr val="accent6"/>
                </a:solidFill>
                <a:latin typeface="Dreaming Outloud Pro" panose="03050502040302030504" pitchFamily="66" charset="0"/>
                <a:cs typeface="Dreaming Outloud Pro" panose="03050502040302030504" pitchFamily="66" charset="0"/>
              </a:rPr>
            </a:br>
            <a:br>
              <a:rPr lang="en-GB" altLang="en-US" sz="2000" dirty="0">
                <a:solidFill>
                  <a:schemeClr val="accent6"/>
                </a:solidFill>
                <a:latin typeface="Dreaming Outloud Pro" panose="03050502040302030504" pitchFamily="66" charset="0"/>
                <a:cs typeface="Dreaming Outloud Pro" panose="03050502040302030504" pitchFamily="66" charset="0"/>
              </a:rPr>
            </a:br>
            <a:r>
              <a:rPr lang="en-GB" altLang="en-US" sz="2000" dirty="0">
                <a:solidFill>
                  <a:schemeClr val="accent6"/>
                </a:solidFill>
                <a:latin typeface="Dreaming Outloud Pro" panose="03050502040302030504" pitchFamily="66" charset="0"/>
                <a:cs typeface="Dreaming Outloud Pro" panose="03050502040302030504" pitchFamily="66" charset="0"/>
              </a:rPr>
              <a:t>- Explore a range of manufacture methods</a:t>
            </a:r>
            <a:br>
              <a:rPr lang="en-GB" altLang="en-US" sz="2000" dirty="0">
                <a:solidFill>
                  <a:schemeClr val="accent6"/>
                </a:solidFill>
                <a:latin typeface="Dreaming Outloud Pro" panose="03050502040302030504" pitchFamily="66" charset="0"/>
                <a:cs typeface="Dreaming Outloud Pro" panose="03050502040302030504" pitchFamily="66" charset="0"/>
              </a:rPr>
            </a:br>
            <a:br>
              <a:rPr lang="en-GB" altLang="en-US" sz="2000" dirty="0">
                <a:solidFill>
                  <a:schemeClr val="accent6"/>
                </a:solidFill>
                <a:latin typeface="Dreaming Outloud Pro" panose="03050502040302030504" pitchFamily="66" charset="0"/>
                <a:cs typeface="Dreaming Outloud Pro" panose="03050502040302030504" pitchFamily="66" charset="0"/>
              </a:rPr>
            </a:br>
            <a:r>
              <a:rPr lang="en-GB" altLang="en-US" sz="2000" dirty="0">
                <a:solidFill>
                  <a:schemeClr val="accent6"/>
                </a:solidFill>
                <a:latin typeface="Dreaming Outloud Pro" panose="03050502040302030504" pitchFamily="66" charset="0"/>
                <a:cs typeface="Dreaming Outloud Pro" panose="03050502040302030504" pitchFamily="66" charset="0"/>
              </a:rPr>
              <a:t>- </a:t>
            </a:r>
            <a:r>
              <a:rPr lang="en-GB" sz="2000" dirty="0">
                <a:solidFill>
                  <a:schemeClr val="accent6"/>
                </a:solidFill>
                <a:latin typeface="Dreaming Outloud Pro" panose="03050502040302030504" pitchFamily="66" charset="0"/>
                <a:cs typeface="Dreaming Outloud Pro" panose="03050502040302030504" pitchFamily="66" charset="0"/>
              </a:rPr>
              <a:t>Gain an understanding of modern manufacturing systems used in industry including the use of ICT and robotics in production. </a:t>
            </a:r>
            <a:br>
              <a:rPr lang="en-GB" sz="2000" dirty="0">
                <a:solidFill>
                  <a:schemeClr val="accent6"/>
                </a:solidFill>
                <a:latin typeface="Dreaming Outloud Pro" panose="03050502040302030504" pitchFamily="66" charset="0"/>
                <a:cs typeface="Dreaming Outloud Pro" panose="03050502040302030504" pitchFamily="66" charset="0"/>
              </a:rPr>
            </a:br>
            <a:br>
              <a:rPr lang="en-GB" sz="1600" kern="100" dirty="0">
                <a:solidFill>
                  <a:schemeClr val="accent6"/>
                </a:solidFill>
                <a:latin typeface="Dreaming Outloud Pro" panose="03050502040302030504" pitchFamily="66" charset="0"/>
                <a:ea typeface="Aptos" panose="020B0004020202020204" pitchFamily="34" charset="0"/>
                <a:cs typeface="Dreaming Outloud Pro" panose="03050502040302030504" pitchFamily="66" charset="0"/>
              </a:rPr>
            </a:br>
            <a:endParaRPr lang="en-GB" sz="1600" dirty="0">
              <a:solidFill>
                <a:schemeClr val="accent6"/>
              </a:solidFill>
              <a:latin typeface="Dreaming Outloud Pro" panose="03050502040302030504" pitchFamily="66" charset="0"/>
              <a:cs typeface="Dreaming Outloud Pro" panose="03050502040302030504" pitchFamily="66" charset="0"/>
            </a:endParaRPr>
          </a:p>
        </p:txBody>
      </p:sp>
      <p:pic>
        <p:nvPicPr>
          <p:cNvPr id="6" name="Picture 5">
            <a:extLst>
              <a:ext uri="{FF2B5EF4-FFF2-40B4-BE49-F238E27FC236}">
                <a16:creationId xmlns:a16="http://schemas.microsoft.com/office/drawing/2014/main" id="{CC9C44B4-B586-1C47-E2F5-3BD8C1E75707}"/>
              </a:ext>
            </a:extLst>
          </p:cNvPr>
          <p:cNvPicPr>
            <a:picLocks noChangeAspect="1"/>
          </p:cNvPicPr>
          <p:nvPr/>
        </p:nvPicPr>
        <p:blipFill>
          <a:blip r:embed="rId2"/>
          <a:stretch>
            <a:fillRect/>
          </a:stretch>
        </p:blipFill>
        <p:spPr>
          <a:xfrm>
            <a:off x="6965486" y="764704"/>
            <a:ext cx="1329575" cy="1365932"/>
          </a:xfrm>
          <a:prstGeom prst="rect">
            <a:avLst/>
          </a:prstGeom>
        </p:spPr>
      </p:pic>
      <p:pic>
        <p:nvPicPr>
          <p:cNvPr id="7" name="Picture 6">
            <a:extLst>
              <a:ext uri="{FF2B5EF4-FFF2-40B4-BE49-F238E27FC236}">
                <a16:creationId xmlns:a16="http://schemas.microsoft.com/office/drawing/2014/main" id="{B0401C76-E692-52F1-118D-7743238DB322}"/>
              </a:ext>
            </a:extLst>
          </p:cNvPr>
          <p:cNvPicPr>
            <a:picLocks noChangeAspect="1"/>
          </p:cNvPicPr>
          <p:nvPr/>
        </p:nvPicPr>
        <p:blipFill>
          <a:blip r:embed="rId3"/>
          <a:stretch>
            <a:fillRect/>
          </a:stretch>
        </p:blipFill>
        <p:spPr>
          <a:xfrm>
            <a:off x="431537" y="5258399"/>
            <a:ext cx="6546475" cy="1270426"/>
          </a:xfrm>
          <a:prstGeom prst="rect">
            <a:avLst/>
          </a:prstGeom>
        </p:spPr>
      </p:pic>
      <p:sp>
        <p:nvSpPr>
          <p:cNvPr id="2" name="Rectangle 1">
            <a:extLst>
              <a:ext uri="{FF2B5EF4-FFF2-40B4-BE49-F238E27FC236}">
                <a16:creationId xmlns:a16="http://schemas.microsoft.com/office/drawing/2014/main" id="{169A43FC-53EF-AE07-9F01-3AAC9A505529}"/>
              </a:ext>
            </a:extLst>
          </p:cNvPr>
          <p:cNvSpPr/>
          <p:nvPr/>
        </p:nvSpPr>
        <p:spPr>
          <a:xfrm>
            <a:off x="6876256" y="2348880"/>
            <a:ext cx="1917205" cy="3024336"/>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dirty="0">
                <a:latin typeface="Dreaming Outloud Pro" panose="03050502040302030504" pitchFamily="66" charset="0"/>
                <a:cs typeface="Dreaming Outloud Pro" panose="03050502040302030504" pitchFamily="66" charset="0"/>
              </a:rPr>
              <a:t>Keywords</a:t>
            </a:r>
          </a:p>
          <a:p>
            <a:r>
              <a:rPr lang="en-GB" dirty="0">
                <a:latin typeface="Dreaming Outloud Pro" panose="03050502040302030504" pitchFamily="66" charset="0"/>
                <a:cs typeface="Dreaming Outloud Pro" panose="03050502040302030504" pitchFamily="66" charset="0"/>
              </a:rPr>
              <a:t>Production</a:t>
            </a:r>
          </a:p>
          <a:p>
            <a:r>
              <a:rPr lang="en-GB" dirty="0">
                <a:latin typeface="Dreaming Outloud Pro" panose="03050502040302030504" pitchFamily="66" charset="0"/>
                <a:cs typeface="Dreaming Outloud Pro" panose="03050502040302030504" pitchFamily="66" charset="0"/>
              </a:rPr>
              <a:t>Batch</a:t>
            </a:r>
          </a:p>
          <a:p>
            <a:r>
              <a:rPr lang="en-GB" dirty="0">
                <a:latin typeface="Dreaming Outloud Pro" panose="03050502040302030504" pitchFamily="66" charset="0"/>
                <a:cs typeface="Dreaming Outloud Pro" panose="03050502040302030504" pitchFamily="66" charset="0"/>
              </a:rPr>
              <a:t>Mass</a:t>
            </a:r>
          </a:p>
          <a:p>
            <a:r>
              <a:rPr lang="en-GB" dirty="0">
                <a:latin typeface="Dreaming Outloud Pro" panose="03050502040302030504" pitchFamily="66" charset="0"/>
                <a:cs typeface="Dreaming Outloud Pro" panose="03050502040302030504" pitchFamily="66" charset="0"/>
              </a:rPr>
              <a:t>Bespoke</a:t>
            </a:r>
          </a:p>
          <a:p>
            <a:r>
              <a:rPr lang="en-GB" dirty="0">
                <a:latin typeface="Dreaming Outloud Pro" panose="03050502040302030504" pitchFamily="66" charset="0"/>
                <a:cs typeface="Dreaming Outloud Pro" panose="03050502040302030504" pitchFamily="66" charset="0"/>
              </a:rPr>
              <a:t>Robotics</a:t>
            </a:r>
          </a:p>
          <a:p>
            <a:r>
              <a:rPr lang="en-GB" dirty="0">
                <a:latin typeface="Dreaming Outloud Pro" panose="03050502040302030504" pitchFamily="66" charset="0"/>
                <a:cs typeface="Dreaming Outloud Pro" panose="03050502040302030504" pitchFamily="66" charset="0"/>
              </a:rPr>
              <a:t>CAD</a:t>
            </a:r>
          </a:p>
          <a:p>
            <a:r>
              <a:rPr lang="en-GB" dirty="0">
                <a:latin typeface="Dreaming Outloud Pro" panose="03050502040302030504" pitchFamily="66" charset="0"/>
                <a:cs typeface="Dreaming Outloud Pro" panose="03050502040302030504" pitchFamily="66" charset="0"/>
              </a:rPr>
              <a:t>CAM</a:t>
            </a:r>
          </a:p>
        </p:txBody>
      </p:sp>
    </p:spTree>
    <p:extLst>
      <p:ext uri="{BB962C8B-B14F-4D97-AF65-F5344CB8AC3E}">
        <p14:creationId xmlns:p14="http://schemas.microsoft.com/office/powerpoint/2010/main" val="45887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0D8C525-0BB6-E2DD-03A5-4834EFC17AC7}"/>
              </a:ext>
            </a:extLst>
          </p:cNvPr>
          <p:cNvSpPr>
            <a:spLocks noGrp="1" noChangeArrowheads="1"/>
          </p:cNvSpPr>
          <p:nvPr>
            <p:ph type="title"/>
          </p:nvPr>
        </p:nvSpPr>
        <p:spPr/>
        <p:txBody>
          <a:bodyPr/>
          <a:lstStyle/>
          <a:p>
            <a:r>
              <a:rPr lang="en-GB" altLang="en-US"/>
              <a:t>Key Terms</a:t>
            </a:r>
          </a:p>
        </p:txBody>
      </p:sp>
      <p:sp>
        <p:nvSpPr>
          <p:cNvPr id="3" name="Content Placeholder 2">
            <a:extLst>
              <a:ext uri="{FF2B5EF4-FFF2-40B4-BE49-F238E27FC236}">
                <a16:creationId xmlns:a16="http://schemas.microsoft.com/office/drawing/2014/main" id="{69EC377B-861D-1693-4BE3-C7EF4F5D08CA}"/>
              </a:ext>
            </a:extLst>
          </p:cNvPr>
          <p:cNvSpPr>
            <a:spLocks noGrp="1"/>
          </p:cNvSpPr>
          <p:nvPr>
            <p:ph idx="1"/>
          </p:nvPr>
        </p:nvSpPr>
        <p:spPr>
          <a:xfrm>
            <a:off x="457200" y="1600200"/>
            <a:ext cx="8229600" cy="4853136"/>
          </a:xfrm>
        </p:spPr>
        <p:txBody>
          <a:bodyPr/>
          <a:lstStyle/>
          <a:p>
            <a:pPr marL="39688" indent="0" algn="ctr">
              <a:buFontTx/>
              <a:buNone/>
              <a:defRPr/>
            </a:pPr>
            <a:r>
              <a:rPr lang="en-GB" sz="2800" b="1" dirty="0"/>
              <a:t>Manufacturing </a:t>
            </a:r>
          </a:p>
          <a:p>
            <a:pPr marL="39688" indent="0" algn="ctr">
              <a:buFontTx/>
              <a:buNone/>
              <a:defRPr/>
            </a:pPr>
            <a:r>
              <a:rPr lang="en-GB" sz="2800" b="1" dirty="0"/>
              <a:t>ICT</a:t>
            </a:r>
          </a:p>
          <a:p>
            <a:pPr marL="39688" indent="0" algn="ctr">
              <a:buFontTx/>
              <a:buNone/>
              <a:defRPr/>
            </a:pPr>
            <a:r>
              <a:rPr lang="en-GB" sz="2800" b="1" dirty="0"/>
              <a:t>Robotics  </a:t>
            </a:r>
          </a:p>
          <a:p>
            <a:pPr marL="39688" indent="0" algn="ctr">
              <a:buFontTx/>
              <a:buNone/>
              <a:defRPr/>
            </a:pPr>
            <a:r>
              <a:rPr lang="en-GB" sz="2800" b="1" dirty="0"/>
              <a:t>Industry</a:t>
            </a:r>
          </a:p>
          <a:p>
            <a:pPr marL="39688" indent="0" algn="ctr">
              <a:buFontTx/>
              <a:buNone/>
              <a:defRPr/>
            </a:pPr>
            <a:r>
              <a:rPr lang="en-GB" sz="2800" b="1" dirty="0"/>
              <a:t>Continuous</a:t>
            </a:r>
          </a:p>
          <a:p>
            <a:pPr marL="39688" indent="0" algn="ctr">
              <a:buFontTx/>
              <a:buNone/>
              <a:defRPr/>
            </a:pPr>
            <a:r>
              <a:rPr lang="en-GB" sz="2800" b="1" dirty="0"/>
              <a:t>Bespoke</a:t>
            </a:r>
          </a:p>
          <a:p>
            <a:pPr marL="39688" indent="0" algn="ctr">
              <a:buFontTx/>
              <a:buNone/>
              <a:defRPr/>
            </a:pPr>
            <a:r>
              <a:rPr lang="en-GB" sz="2800" b="1" dirty="0"/>
              <a:t>Production Line</a:t>
            </a:r>
          </a:p>
          <a:p>
            <a:pPr marL="39688" indent="0" algn="ctr">
              <a:buFontTx/>
              <a:buNone/>
              <a:defRPr/>
            </a:pPr>
            <a:r>
              <a:rPr lang="en-GB" sz="2800" b="1" dirty="0"/>
              <a:t>Volume</a:t>
            </a:r>
          </a:p>
          <a:p>
            <a:pPr marL="39688" indent="0" algn="ctr">
              <a:buFontTx/>
              <a:buNone/>
              <a:defRPr/>
            </a:pPr>
            <a:r>
              <a:rPr lang="en-US" b="1" dirty="0">
                <a:hlinkClick r:id="rId2"/>
              </a:rPr>
              <a:t>https://www.youtube.com/watch?v=NGR7-rBmi_E</a:t>
            </a:r>
            <a:r>
              <a:rPr lang="en-US" b="1" dirty="0"/>
              <a:t> </a:t>
            </a:r>
          </a:p>
        </p:txBody>
      </p:sp>
      <p:pic>
        <p:nvPicPr>
          <p:cNvPr id="2" name="Picture 2">
            <a:extLst>
              <a:ext uri="{FF2B5EF4-FFF2-40B4-BE49-F238E27FC236}">
                <a16:creationId xmlns:a16="http://schemas.microsoft.com/office/drawing/2014/main" id="{534CDCAB-F9B0-9349-9659-56917566F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340768"/>
            <a:ext cx="1061808" cy="814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57482AD-01F3-6BE2-E9B9-3D9A8B13AAD3}"/>
              </a:ext>
            </a:extLst>
          </p:cNvPr>
          <p:cNvSpPr>
            <a:spLocks noGrp="1" noChangeArrowheads="1"/>
          </p:cNvSpPr>
          <p:nvPr>
            <p:ph type="body" idx="1"/>
          </p:nvPr>
        </p:nvSpPr>
        <p:spPr>
          <a:xfrm>
            <a:off x="465138" y="1236663"/>
            <a:ext cx="8229600" cy="4525962"/>
          </a:xfrm>
        </p:spPr>
        <p:txBody>
          <a:bodyPr/>
          <a:lstStyle/>
          <a:p>
            <a:pPr eaLnBrk="1" hangingPunct="1">
              <a:buFontTx/>
              <a:buNone/>
            </a:pPr>
            <a:r>
              <a:rPr lang="en-GB" altLang="en-US" b="1">
                <a:solidFill>
                  <a:srgbClr val="FF6600"/>
                </a:solidFill>
              </a:rPr>
              <a:t>Mass Production</a:t>
            </a:r>
          </a:p>
          <a:p>
            <a:pPr eaLnBrk="1" hangingPunct="1"/>
            <a:r>
              <a:rPr lang="en-GB" altLang="en-US"/>
              <a:t>Quantity of 10,000+</a:t>
            </a:r>
          </a:p>
          <a:p>
            <a:pPr eaLnBrk="1" hangingPunct="1"/>
            <a:r>
              <a:rPr lang="en-GB" altLang="en-US"/>
              <a:t>Cars</a:t>
            </a:r>
          </a:p>
          <a:p>
            <a:pPr eaLnBrk="1" hangingPunct="1"/>
            <a:r>
              <a:rPr lang="en-GB" altLang="en-US"/>
              <a:t>Electronic goods – phones, kitchen electrical</a:t>
            </a:r>
          </a:p>
          <a:p>
            <a:pPr eaLnBrk="1" hangingPunct="1"/>
            <a:r>
              <a:rPr lang="en-GB" altLang="en-US"/>
              <a:t>Flat-pack furniture</a:t>
            </a:r>
          </a:p>
          <a:p>
            <a:pPr eaLnBrk="1" hangingPunct="1">
              <a:buFontTx/>
              <a:buNone/>
            </a:pPr>
            <a:r>
              <a:rPr lang="en-GB" altLang="en-US" b="1">
                <a:solidFill>
                  <a:srgbClr val="FF6600"/>
                </a:solidFill>
              </a:rPr>
              <a:t>Batch Production</a:t>
            </a:r>
          </a:p>
          <a:p>
            <a:pPr eaLnBrk="1" hangingPunct="1"/>
            <a:r>
              <a:rPr lang="en-GB" altLang="en-US"/>
              <a:t>Quantity low 100’s, maybe low 1000’s</a:t>
            </a:r>
          </a:p>
          <a:p>
            <a:pPr eaLnBrk="1" hangingPunct="1"/>
            <a:r>
              <a:rPr lang="en-GB" altLang="en-US"/>
              <a:t>Pottery</a:t>
            </a:r>
          </a:p>
          <a:p>
            <a:pPr eaLnBrk="1" hangingPunct="1"/>
            <a:r>
              <a:rPr lang="en-GB" altLang="en-US"/>
              <a:t>Fashion garments</a:t>
            </a:r>
          </a:p>
          <a:p>
            <a:pPr eaLnBrk="1" hangingPunct="1"/>
            <a:r>
              <a:rPr lang="en-GB" altLang="en-US"/>
              <a:t>Bread</a:t>
            </a:r>
          </a:p>
          <a:p>
            <a:pPr eaLnBrk="1" hangingPunct="1"/>
            <a:r>
              <a:rPr lang="en-GB" altLang="en-US"/>
              <a:t>Furniture (sofas)</a:t>
            </a:r>
          </a:p>
          <a:p>
            <a:pPr eaLnBrk="1" hangingPunct="1">
              <a:buFontTx/>
              <a:buNone/>
            </a:pPr>
            <a:r>
              <a:rPr lang="en-GB" altLang="en-US" b="1">
                <a:solidFill>
                  <a:srgbClr val="FF6600"/>
                </a:solidFill>
              </a:rPr>
              <a:t>One-Off Production (Bespoke)</a:t>
            </a:r>
          </a:p>
          <a:p>
            <a:pPr eaLnBrk="1" hangingPunct="1"/>
            <a:r>
              <a:rPr lang="en-GB" altLang="en-US"/>
              <a:t>Quantity of 1</a:t>
            </a:r>
          </a:p>
          <a:p>
            <a:pPr eaLnBrk="1" hangingPunct="1"/>
            <a:r>
              <a:rPr lang="en-GB" altLang="en-US"/>
              <a:t>Jewellery </a:t>
            </a:r>
          </a:p>
          <a:p>
            <a:pPr eaLnBrk="1" hangingPunct="1"/>
            <a:r>
              <a:rPr lang="en-GB" altLang="en-US"/>
              <a:t>Made to measure suit</a:t>
            </a:r>
          </a:p>
          <a:p>
            <a:pPr eaLnBrk="1" hangingPunct="1"/>
            <a:r>
              <a:rPr lang="en-GB" altLang="en-US"/>
              <a:t>Specialist equipment for elite sportsman</a:t>
            </a:r>
            <a:endParaRPr lang="en-US" altLang="en-US"/>
          </a:p>
        </p:txBody>
      </p:sp>
      <p:pic>
        <p:nvPicPr>
          <p:cNvPr id="6147" name="Picture 9" descr="http://www.recipetips.com/kitchen/images/refimages/bread/types/bread_banana_500.jpg">
            <a:extLst>
              <a:ext uri="{FF2B5EF4-FFF2-40B4-BE49-F238E27FC236}">
                <a16:creationId xmlns:a16="http://schemas.microsoft.com/office/drawing/2014/main" id="{30A5B6B1-85D4-45C5-06B9-49FA5204F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925" y="3143250"/>
            <a:ext cx="21605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a:extLst>
              <a:ext uri="{FF2B5EF4-FFF2-40B4-BE49-F238E27FC236}">
                <a16:creationId xmlns:a16="http://schemas.microsoft.com/office/drawing/2014/main" id="{50138D63-871B-E40F-27A2-DC9455DEDAED}"/>
              </a:ext>
            </a:extLst>
          </p:cNvPr>
          <p:cNvSpPr>
            <a:spLocks noGrp="1" noChangeArrowheads="1"/>
          </p:cNvSpPr>
          <p:nvPr>
            <p:ph type="title"/>
          </p:nvPr>
        </p:nvSpPr>
        <p:spPr/>
        <p:txBody>
          <a:bodyPr/>
          <a:lstStyle/>
          <a:p>
            <a:pPr eaLnBrk="1" hangingPunct="1"/>
            <a:r>
              <a:rPr lang="en-GB" altLang="en-US"/>
              <a:t>Scales of Manufacture</a:t>
            </a:r>
            <a:endParaRPr lang="en-US" altLang="en-US"/>
          </a:p>
        </p:txBody>
      </p:sp>
      <p:pic>
        <p:nvPicPr>
          <p:cNvPr id="3077" name="Picture 5" descr="044-3">
            <a:extLst>
              <a:ext uri="{FF2B5EF4-FFF2-40B4-BE49-F238E27FC236}">
                <a16:creationId xmlns:a16="http://schemas.microsoft.com/office/drawing/2014/main" id="{84FE1ED0-1CBD-51BF-D38C-8765BF0B5E5B}"/>
              </a:ext>
            </a:extLst>
          </p:cNvPr>
          <p:cNvPicPr>
            <a:picLocks noChangeAspect="1" noChangeArrowheads="1"/>
          </p:cNvPicPr>
          <p:nvPr/>
        </p:nvPicPr>
        <p:blipFill>
          <a:blip r:embed="rId3" cstate="print"/>
          <a:srcRect/>
          <a:stretch>
            <a:fillRect/>
          </a:stretch>
        </p:blipFill>
        <p:spPr bwMode="auto">
          <a:xfrm>
            <a:off x="6488143" y="1412875"/>
            <a:ext cx="2181195" cy="1516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9" name="Picture 7" descr="http://www.takelifeon.co.uk/img/simple-steps-mainimage-readymeal.jpg">
            <a:extLst>
              <a:ext uri="{FF2B5EF4-FFF2-40B4-BE49-F238E27FC236}">
                <a16:creationId xmlns:a16="http://schemas.microsoft.com/office/drawing/2014/main" id="{2EC89278-9A4B-E376-FBE5-AAB044764973}"/>
              </a:ext>
            </a:extLst>
          </p:cNvPr>
          <p:cNvPicPr>
            <a:picLocks noChangeAspect="1" noChangeArrowheads="1"/>
          </p:cNvPicPr>
          <p:nvPr/>
        </p:nvPicPr>
        <p:blipFill>
          <a:blip r:embed="rId4"/>
          <a:srcRect/>
          <a:stretch>
            <a:fillRect/>
          </a:stretch>
        </p:blipFill>
        <p:spPr bwMode="auto">
          <a:xfrm>
            <a:off x="4500561" y="2928933"/>
            <a:ext cx="1143009" cy="1143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151" name="Group 10">
            <a:extLst>
              <a:ext uri="{FF2B5EF4-FFF2-40B4-BE49-F238E27FC236}">
                <a16:creationId xmlns:a16="http://schemas.microsoft.com/office/drawing/2014/main" id="{4DE264AF-957F-7D43-C1BD-AD79AF0AD29D}"/>
              </a:ext>
            </a:extLst>
          </p:cNvPr>
          <p:cNvGrpSpPr>
            <a:grpSpLocks/>
          </p:cNvGrpSpPr>
          <p:nvPr/>
        </p:nvGrpSpPr>
        <p:grpSpPr bwMode="auto">
          <a:xfrm>
            <a:off x="5357813" y="4500563"/>
            <a:ext cx="2428875" cy="2030412"/>
            <a:chOff x="5357818" y="4357694"/>
            <a:chExt cx="2428892" cy="2030713"/>
          </a:xfrm>
        </p:grpSpPr>
        <p:pic>
          <p:nvPicPr>
            <p:cNvPr id="3083" name="Picture 11" descr="http://www.perkalgifts.co.za/images/LoungeFurniture.jpg">
              <a:extLst>
                <a:ext uri="{FF2B5EF4-FFF2-40B4-BE49-F238E27FC236}">
                  <a16:creationId xmlns:a16="http://schemas.microsoft.com/office/drawing/2014/main" id="{04F1C5B9-F8F9-C473-17E3-E67E3C98E2B9}"/>
                </a:ext>
              </a:extLst>
            </p:cNvPr>
            <p:cNvPicPr>
              <a:picLocks noChangeAspect="1" noChangeArrowheads="1"/>
            </p:cNvPicPr>
            <p:nvPr/>
          </p:nvPicPr>
          <p:blipFill>
            <a:blip r:embed="rId5"/>
            <a:srcRect/>
            <a:stretch>
              <a:fillRect/>
            </a:stretch>
          </p:blipFill>
          <p:spPr bwMode="auto">
            <a:xfrm>
              <a:off x="5357818" y="4357694"/>
              <a:ext cx="2428892" cy="2030713"/>
            </a:xfrm>
            <a:prstGeom prst="rect">
              <a:avLst/>
            </a:prstGeom>
            <a:ln>
              <a:noFill/>
            </a:ln>
            <a:effectLst>
              <a:softEdge rad="112500"/>
            </a:effectLst>
          </p:spPr>
        </p:pic>
        <p:sp>
          <p:nvSpPr>
            <p:cNvPr id="10" name="Rounded Rectangle 9">
              <a:extLst>
                <a:ext uri="{FF2B5EF4-FFF2-40B4-BE49-F238E27FC236}">
                  <a16:creationId xmlns:a16="http://schemas.microsoft.com/office/drawing/2014/main" id="{D42DC7A6-772C-8367-20AF-327D89C8F7DA}"/>
                </a:ext>
              </a:extLst>
            </p:cNvPr>
            <p:cNvSpPr/>
            <p:nvPr/>
          </p:nvSpPr>
          <p:spPr>
            <a:xfrm>
              <a:off x="5357818" y="4357694"/>
              <a:ext cx="2428892" cy="2000547"/>
            </a:xfrm>
            <a:prstGeom prst="roundRect">
              <a:avLst>
                <a:gd name="adj" fmla="val 9353"/>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pic>
        <p:nvPicPr>
          <p:cNvPr id="2" name="Picture 2">
            <a:extLst>
              <a:ext uri="{FF2B5EF4-FFF2-40B4-BE49-F238E27FC236}">
                <a16:creationId xmlns:a16="http://schemas.microsoft.com/office/drawing/2014/main" id="{26302015-C07D-2DEB-DDD0-0B5DFBBCF8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607" y="274638"/>
            <a:ext cx="1135901" cy="871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0C74227-47B5-FDDD-6905-03F363C972E5}"/>
              </a:ext>
            </a:extLst>
          </p:cNvPr>
          <p:cNvSpPr>
            <a:spLocks noGrp="1" noChangeArrowheads="1"/>
          </p:cNvSpPr>
          <p:nvPr>
            <p:ph type="title"/>
          </p:nvPr>
        </p:nvSpPr>
        <p:spPr/>
        <p:txBody>
          <a:bodyPr/>
          <a:lstStyle/>
          <a:p>
            <a:r>
              <a:rPr lang="en-GB" altLang="en-US"/>
              <a:t>Bespoke Production</a:t>
            </a:r>
          </a:p>
        </p:txBody>
      </p:sp>
      <p:sp>
        <p:nvSpPr>
          <p:cNvPr id="3" name="Content Placeholder 2">
            <a:extLst>
              <a:ext uri="{FF2B5EF4-FFF2-40B4-BE49-F238E27FC236}">
                <a16:creationId xmlns:a16="http://schemas.microsoft.com/office/drawing/2014/main" id="{07459648-C8FA-8DF0-BB61-2C5AEE44C996}"/>
              </a:ext>
            </a:extLst>
          </p:cNvPr>
          <p:cNvSpPr>
            <a:spLocks noGrp="1"/>
          </p:cNvSpPr>
          <p:nvPr>
            <p:ph idx="1"/>
          </p:nvPr>
        </p:nvSpPr>
        <p:spPr/>
        <p:txBody>
          <a:bodyPr/>
          <a:lstStyle/>
          <a:p>
            <a:pPr marL="0" indent="0">
              <a:buFontTx/>
              <a:buNone/>
              <a:defRPr/>
            </a:pPr>
            <a:r>
              <a:rPr lang="en-GB" b="1" dirty="0">
                <a:solidFill>
                  <a:schemeClr val="folHlink"/>
                </a:solidFill>
              </a:rPr>
              <a:t>One-off production</a:t>
            </a:r>
            <a:r>
              <a:rPr lang="en-GB" b="1" dirty="0">
                <a:solidFill>
                  <a:srgbClr val="FF0000"/>
                </a:solidFill>
              </a:rPr>
              <a:t> </a:t>
            </a:r>
            <a:r>
              <a:rPr lang="en-GB" dirty="0"/>
              <a:t>is</a:t>
            </a:r>
            <a:r>
              <a:rPr lang="en-GB" dirty="0">
                <a:solidFill>
                  <a:srgbClr val="FF0000"/>
                </a:solidFill>
              </a:rPr>
              <a:t> </a:t>
            </a:r>
            <a:r>
              <a:rPr lang="en-GB" dirty="0"/>
              <a:t>where you make a single product. This is often made to an individual design for one customer, such as ‘custom-made’ furniture.</a:t>
            </a:r>
          </a:p>
          <a:p>
            <a:pPr>
              <a:defRPr/>
            </a:pPr>
            <a:endParaRPr lang="en-GB" sz="700" dirty="0"/>
          </a:p>
          <a:p>
            <a:pPr>
              <a:defRPr/>
            </a:pPr>
            <a:endParaRPr lang="en-GB" sz="700" dirty="0"/>
          </a:p>
          <a:p>
            <a:pPr marL="0" indent="0">
              <a:buFontTx/>
              <a:buNone/>
              <a:defRPr/>
            </a:pPr>
            <a:r>
              <a:rPr lang="en-GB" dirty="0"/>
              <a:t>One-off products are often made by hand by skilled craftsmen. </a:t>
            </a:r>
          </a:p>
          <a:p>
            <a:pPr>
              <a:defRPr/>
            </a:pPr>
            <a:endParaRPr lang="en-GB" sz="700" dirty="0"/>
          </a:p>
          <a:p>
            <a:pPr>
              <a:defRPr/>
            </a:pPr>
            <a:endParaRPr lang="en-GB" sz="700" dirty="0"/>
          </a:p>
          <a:p>
            <a:pPr marL="0" indent="0">
              <a:buFontTx/>
              <a:buNone/>
              <a:defRPr/>
            </a:pPr>
            <a:r>
              <a:rPr lang="en-GB" dirty="0"/>
              <a:t>One-off products are normally expensive, because of the amount of time taken to make them.</a:t>
            </a:r>
          </a:p>
          <a:p>
            <a:pPr marL="0" indent="0">
              <a:buFontTx/>
              <a:buNone/>
              <a:defRPr/>
            </a:pPr>
            <a:endParaRPr lang="en-GB" dirty="0"/>
          </a:p>
          <a:p>
            <a:pPr marL="0" indent="0">
              <a:buFontTx/>
              <a:buNone/>
              <a:defRPr/>
            </a:pPr>
            <a:r>
              <a:rPr lang="en-GB" dirty="0"/>
              <a:t>Summary:</a:t>
            </a:r>
          </a:p>
          <a:p>
            <a:pPr eaLnBrk="1" hangingPunct="1">
              <a:defRPr/>
            </a:pPr>
            <a:r>
              <a:rPr lang="en-GB" altLang="en-US" dirty="0"/>
              <a:t>Products are highly specialised, custom built</a:t>
            </a:r>
          </a:p>
          <a:p>
            <a:pPr eaLnBrk="1" hangingPunct="1">
              <a:defRPr/>
            </a:pPr>
            <a:r>
              <a:rPr lang="en-GB" altLang="en-US" dirty="0"/>
              <a:t>High level of skill required</a:t>
            </a:r>
          </a:p>
          <a:p>
            <a:pPr eaLnBrk="1" hangingPunct="1">
              <a:defRPr/>
            </a:pPr>
            <a:r>
              <a:rPr lang="en-GB" altLang="en-US" dirty="0"/>
              <a:t>Costs extremely high</a:t>
            </a:r>
          </a:p>
          <a:p>
            <a:pPr eaLnBrk="1" hangingPunct="1">
              <a:defRPr/>
            </a:pPr>
            <a:r>
              <a:rPr lang="en-GB" altLang="en-US" dirty="0"/>
              <a:t>Can reliability ensure very high quality of build and finish</a:t>
            </a:r>
            <a:endParaRPr lang="en-US" altLang="en-US" dirty="0"/>
          </a:p>
          <a:p>
            <a:pPr marL="0" indent="0">
              <a:buFontTx/>
              <a:buNone/>
              <a:defRPr/>
            </a:pPr>
            <a:endParaRPr lang="en-GB" dirty="0"/>
          </a:p>
          <a:p>
            <a:pPr marL="0" indent="0">
              <a:buFontTx/>
              <a:buNone/>
              <a:defRPr/>
            </a:pPr>
            <a:endParaRPr lang="en-GB" dirty="0"/>
          </a:p>
        </p:txBody>
      </p:sp>
      <p:pic>
        <p:nvPicPr>
          <p:cNvPr id="2" name="Picture 2">
            <a:extLst>
              <a:ext uri="{FF2B5EF4-FFF2-40B4-BE49-F238E27FC236}">
                <a16:creationId xmlns:a16="http://schemas.microsoft.com/office/drawing/2014/main" id="{5F923B05-7317-3BE5-4DE1-007408F7C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2450"/>
            <a:ext cx="1030036" cy="790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F59C8E7-E1B0-8753-CFA7-6A71A6B83E60}"/>
              </a:ext>
            </a:extLst>
          </p:cNvPr>
          <p:cNvSpPr>
            <a:spLocks noGrp="1" noChangeArrowheads="1"/>
          </p:cNvSpPr>
          <p:nvPr>
            <p:ph type="title"/>
          </p:nvPr>
        </p:nvSpPr>
        <p:spPr/>
        <p:txBody>
          <a:bodyPr/>
          <a:lstStyle/>
          <a:p>
            <a:r>
              <a:rPr lang="en-GB" altLang="en-US"/>
              <a:t>Batch Production</a:t>
            </a:r>
          </a:p>
        </p:txBody>
      </p:sp>
      <p:sp>
        <p:nvSpPr>
          <p:cNvPr id="3" name="Content Placeholder 2">
            <a:extLst>
              <a:ext uri="{FF2B5EF4-FFF2-40B4-BE49-F238E27FC236}">
                <a16:creationId xmlns:a16="http://schemas.microsoft.com/office/drawing/2014/main" id="{EBD72AD2-AC37-D876-B1C5-339C340D58B6}"/>
              </a:ext>
            </a:extLst>
          </p:cNvPr>
          <p:cNvSpPr>
            <a:spLocks noGrp="1"/>
          </p:cNvSpPr>
          <p:nvPr>
            <p:ph idx="1"/>
          </p:nvPr>
        </p:nvSpPr>
        <p:spPr/>
        <p:txBody>
          <a:bodyPr/>
          <a:lstStyle/>
          <a:p>
            <a:pPr marL="0" indent="0">
              <a:lnSpc>
                <a:spcPct val="90000"/>
              </a:lnSpc>
              <a:buFontTx/>
              <a:buNone/>
              <a:defRPr/>
            </a:pPr>
            <a:r>
              <a:rPr lang="en-GB" b="1" dirty="0">
                <a:solidFill>
                  <a:schemeClr val="folHlink"/>
                </a:solidFill>
              </a:rPr>
              <a:t>Batch production</a:t>
            </a:r>
            <a:r>
              <a:rPr lang="en-GB" b="1" dirty="0">
                <a:solidFill>
                  <a:srgbClr val="FF0000"/>
                </a:solidFill>
              </a:rPr>
              <a:t> </a:t>
            </a:r>
            <a:r>
              <a:rPr lang="en-GB" dirty="0"/>
              <a:t>makes small quantities, from a few  hundred to a few thousand, </a:t>
            </a:r>
            <a:r>
              <a:rPr lang="en-GB" u="sng" dirty="0"/>
              <a:t>depending on the type of product</a:t>
            </a:r>
            <a:r>
              <a:rPr lang="en-GB" dirty="0"/>
              <a:t>. </a:t>
            </a:r>
          </a:p>
          <a:p>
            <a:pPr marL="0" indent="0">
              <a:lnSpc>
                <a:spcPct val="90000"/>
              </a:lnSpc>
              <a:buFontTx/>
              <a:buNone/>
              <a:defRPr/>
            </a:pPr>
            <a:endParaRPr lang="en-GB" sz="1200" dirty="0"/>
          </a:p>
          <a:p>
            <a:pPr marL="0" indent="0">
              <a:lnSpc>
                <a:spcPct val="90000"/>
              </a:lnSpc>
              <a:buFontTx/>
              <a:buNone/>
              <a:defRPr/>
            </a:pPr>
            <a:r>
              <a:rPr lang="en-GB" dirty="0"/>
              <a:t>Each batch of products will have the same design. However, different batches might be customised in some way. For example, the same design might be made in a different colour or size. </a:t>
            </a:r>
          </a:p>
          <a:p>
            <a:pPr>
              <a:lnSpc>
                <a:spcPct val="90000"/>
              </a:lnSpc>
              <a:defRPr/>
            </a:pPr>
            <a:endParaRPr lang="en-GB" sz="1200" dirty="0"/>
          </a:p>
          <a:p>
            <a:pPr marL="0" indent="0">
              <a:lnSpc>
                <a:spcPct val="90000"/>
              </a:lnSpc>
              <a:buFontTx/>
              <a:buNone/>
              <a:defRPr/>
            </a:pPr>
            <a:r>
              <a:rPr lang="en-GB" dirty="0"/>
              <a:t>Batch production normally uses machine tools, and costs less to make products than with one-off manufacture, because you don’t have to spend as much time setting up machines to make each product.</a:t>
            </a:r>
          </a:p>
          <a:p>
            <a:pPr marL="0" indent="0">
              <a:lnSpc>
                <a:spcPct val="90000"/>
              </a:lnSpc>
              <a:buFontTx/>
              <a:buNone/>
              <a:defRPr/>
            </a:pPr>
            <a:endParaRPr lang="en-GB" dirty="0"/>
          </a:p>
          <a:p>
            <a:pPr marL="0" indent="0">
              <a:lnSpc>
                <a:spcPct val="90000"/>
              </a:lnSpc>
              <a:buFontTx/>
              <a:buNone/>
              <a:defRPr/>
            </a:pPr>
            <a:r>
              <a:rPr lang="en-GB" dirty="0"/>
              <a:t>Summary:</a:t>
            </a:r>
          </a:p>
          <a:p>
            <a:pPr eaLnBrk="1" hangingPunct="1">
              <a:defRPr/>
            </a:pPr>
            <a:r>
              <a:rPr lang="en-GB" altLang="en-US" dirty="0"/>
              <a:t>Products are produced intermittently – with gaps between production</a:t>
            </a:r>
          </a:p>
          <a:p>
            <a:pPr eaLnBrk="1" hangingPunct="1">
              <a:defRPr/>
            </a:pPr>
            <a:r>
              <a:rPr lang="en-GB" altLang="en-US" dirty="0"/>
              <a:t>Relatively small volume produced</a:t>
            </a:r>
          </a:p>
          <a:p>
            <a:pPr eaLnBrk="1" hangingPunct="1">
              <a:defRPr/>
            </a:pPr>
            <a:r>
              <a:rPr lang="en-GB" altLang="en-US" dirty="0"/>
              <a:t>Uses some industrial methods, and makes good use of CAD/CAM</a:t>
            </a:r>
          </a:p>
          <a:p>
            <a:pPr eaLnBrk="1" hangingPunct="1">
              <a:defRPr/>
            </a:pPr>
            <a:r>
              <a:rPr lang="en-GB" altLang="en-US" dirty="0"/>
              <a:t>Responds to demand from consumer</a:t>
            </a:r>
          </a:p>
          <a:p>
            <a:pPr eaLnBrk="1" hangingPunct="1">
              <a:defRPr/>
            </a:pPr>
            <a:r>
              <a:rPr lang="en-GB" altLang="en-US" dirty="0"/>
              <a:t>Systems are often flexible (make more than one version or type)</a:t>
            </a:r>
          </a:p>
          <a:p>
            <a:pPr marL="0" indent="0">
              <a:lnSpc>
                <a:spcPct val="90000"/>
              </a:lnSpc>
              <a:buFontTx/>
              <a:buNone/>
              <a:defRPr/>
            </a:pPr>
            <a:endParaRPr lang="en-GB" dirty="0"/>
          </a:p>
          <a:p>
            <a:pPr marL="0" indent="0">
              <a:buFontTx/>
              <a:buNone/>
              <a:defRPr/>
            </a:pPr>
            <a:endParaRPr lang="en-GB" dirty="0"/>
          </a:p>
        </p:txBody>
      </p:sp>
      <p:pic>
        <p:nvPicPr>
          <p:cNvPr id="2" name="Picture 2">
            <a:extLst>
              <a:ext uri="{FF2B5EF4-FFF2-40B4-BE49-F238E27FC236}">
                <a16:creationId xmlns:a16="http://schemas.microsoft.com/office/drawing/2014/main" id="{C9195A30-AA9B-429A-1279-C3373EDD2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2450"/>
            <a:ext cx="1030036" cy="7902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CC88B77D-1D36-B0DD-748F-43714C65137B}"/>
              </a:ext>
            </a:extLst>
          </p:cNvPr>
          <p:cNvSpPr/>
          <p:nvPr/>
        </p:nvSpPr>
        <p:spPr>
          <a:xfrm>
            <a:off x="323528" y="1600200"/>
            <a:ext cx="8229600" cy="67667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C3033038-4F77-B975-0582-786A4A8C127E}"/>
              </a:ext>
            </a:extLst>
          </p:cNvPr>
          <p:cNvSpPr/>
          <p:nvPr/>
        </p:nvSpPr>
        <p:spPr>
          <a:xfrm>
            <a:off x="374650" y="4412914"/>
            <a:ext cx="7221686" cy="217044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713DC71-1C62-829D-F2B3-D0DC07D58071}"/>
              </a:ext>
            </a:extLst>
          </p:cNvPr>
          <p:cNvSpPr>
            <a:spLocks noGrp="1" noChangeArrowheads="1"/>
          </p:cNvSpPr>
          <p:nvPr>
            <p:ph type="title"/>
          </p:nvPr>
        </p:nvSpPr>
        <p:spPr/>
        <p:txBody>
          <a:bodyPr/>
          <a:lstStyle/>
          <a:p>
            <a:r>
              <a:rPr lang="en-GB" altLang="en-US"/>
              <a:t>Mass Production</a:t>
            </a:r>
          </a:p>
        </p:txBody>
      </p:sp>
      <p:sp>
        <p:nvSpPr>
          <p:cNvPr id="3" name="Content Placeholder 2">
            <a:extLst>
              <a:ext uri="{FF2B5EF4-FFF2-40B4-BE49-F238E27FC236}">
                <a16:creationId xmlns:a16="http://schemas.microsoft.com/office/drawing/2014/main" id="{4A98CC6F-E03A-37E6-78F7-C639F0F627B3}"/>
              </a:ext>
            </a:extLst>
          </p:cNvPr>
          <p:cNvSpPr>
            <a:spLocks noGrp="1"/>
          </p:cNvSpPr>
          <p:nvPr>
            <p:ph idx="1"/>
          </p:nvPr>
        </p:nvSpPr>
        <p:spPr/>
        <p:txBody>
          <a:bodyPr/>
          <a:lstStyle/>
          <a:p>
            <a:pPr marL="0" indent="0">
              <a:buFontTx/>
              <a:buNone/>
              <a:defRPr/>
            </a:pPr>
            <a:r>
              <a:rPr lang="en-GB" b="1" dirty="0">
                <a:solidFill>
                  <a:schemeClr val="folHlink"/>
                </a:solidFill>
              </a:rPr>
              <a:t>Mass production</a:t>
            </a:r>
            <a:r>
              <a:rPr lang="en-GB" b="1" dirty="0"/>
              <a:t> </a:t>
            </a:r>
            <a:r>
              <a:rPr lang="en-GB" dirty="0"/>
              <a:t>makes  very large quantities of the same product. Most things that you use every day are mass produced.</a:t>
            </a:r>
          </a:p>
          <a:p>
            <a:pPr marL="0" indent="0">
              <a:buFontTx/>
              <a:buNone/>
              <a:defRPr/>
            </a:pPr>
            <a:endParaRPr lang="en-GB" sz="1050" dirty="0"/>
          </a:p>
          <a:p>
            <a:pPr marL="0" indent="0">
              <a:buFontTx/>
              <a:buNone/>
              <a:defRPr/>
            </a:pPr>
            <a:r>
              <a:rPr lang="en-GB" dirty="0"/>
              <a:t>Mass production is usually carried out on an </a:t>
            </a:r>
            <a:r>
              <a:rPr lang="en-GB" b="1" dirty="0"/>
              <a:t>assembly line</a:t>
            </a:r>
            <a:r>
              <a:rPr lang="en-GB" dirty="0"/>
              <a:t>. This is a collection of machines, often robots, that are just used to make that product. Each machine will just do one thing to the product, before passing it on to the next one. </a:t>
            </a:r>
          </a:p>
          <a:p>
            <a:pPr>
              <a:defRPr/>
            </a:pPr>
            <a:endParaRPr lang="en-GB" sz="500" dirty="0"/>
          </a:p>
          <a:p>
            <a:pPr marL="0" indent="0">
              <a:buFontTx/>
              <a:buNone/>
              <a:defRPr/>
            </a:pPr>
            <a:endParaRPr lang="en-GB" sz="1100" dirty="0"/>
          </a:p>
          <a:p>
            <a:pPr marL="0" indent="0">
              <a:buFontTx/>
              <a:buNone/>
              <a:defRPr/>
            </a:pPr>
            <a:r>
              <a:rPr lang="en-GB" dirty="0"/>
              <a:t>The cost of setting up a production line is very high, so you have to make large quantities of a product to pay for it. Machinery and tooling is often very expensive and specialist. </a:t>
            </a:r>
          </a:p>
          <a:p>
            <a:pPr marL="0" indent="0">
              <a:buFontTx/>
              <a:buNone/>
              <a:defRPr/>
            </a:pPr>
            <a:endParaRPr lang="en-GB" dirty="0"/>
          </a:p>
          <a:p>
            <a:pPr marL="0" indent="0">
              <a:buFontTx/>
              <a:buNone/>
              <a:defRPr/>
            </a:pPr>
            <a:r>
              <a:rPr lang="en-GB" dirty="0"/>
              <a:t>Summary:</a:t>
            </a:r>
          </a:p>
          <a:p>
            <a:pPr eaLnBrk="1" hangingPunct="1">
              <a:defRPr/>
            </a:pPr>
            <a:r>
              <a:rPr lang="en-GB" altLang="en-US" dirty="0"/>
              <a:t>Products are produced at high volume, cheaply.</a:t>
            </a:r>
          </a:p>
          <a:p>
            <a:pPr eaLnBrk="1" hangingPunct="1">
              <a:defRPr/>
            </a:pPr>
            <a:r>
              <a:rPr lang="en-GB" altLang="en-US" dirty="0"/>
              <a:t>Increased automated systems</a:t>
            </a:r>
          </a:p>
          <a:p>
            <a:pPr eaLnBrk="1" hangingPunct="1">
              <a:defRPr/>
            </a:pPr>
            <a:r>
              <a:rPr lang="en-GB" altLang="en-US" dirty="0"/>
              <a:t>Huge investment needed. Initial set up costs high…long term cost low</a:t>
            </a:r>
          </a:p>
          <a:p>
            <a:pPr marL="0" indent="0">
              <a:buFontTx/>
              <a:buNone/>
              <a:defRPr/>
            </a:pPr>
            <a:endParaRPr lang="en-GB" dirty="0"/>
          </a:p>
          <a:p>
            <a:pPr marL="0" indent="0">
              <a:buFontTx/>
              <a:buNone/>
              <a:defRPr/>
            </a:pPr>
            <a:endParaRPr lang="en-GB" dirty="0"/>
          </a:p>
        </p:txBody>
      </p:sp>
      <p:pic>
        <p:nvPicPr>
          <p:cNvPr id="2" name="Picture 2">
            <a:extLst>
              <a:ext uri="{FF2B5EF4-FFF2-40B4-BE49-F238E27FC236}">
                <a16:creationId xmlns:a16="http://schemas.microsoft.com/office/drawing/2014/main" id="{FD327750-8DB3-9C15-BE23-EA73279A6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2450"/>
            <a:ext cx="1030036" cy="7902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D926282-E5C4-EA2F-1F7D-4AD7403F81A5}"/>
              </a:ext>
            </a:extLst>
          </p:cNvPr>
          <p:cNvSpPr/>
          <p:nvPr/>
        </p:nvSpPr>
        <p:spPr>
          <a:xfrm>
            <a:off x="323528" y="1600200"/>
            <a:ext cx="8229600" cy="67667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F0143F40-DCC7-E692-9A43-213B98B80B8D}"/>
              </a:ext>
            </a:extLst>
          </p:cNvPr>
          <p:cNvSpPr/>
          <p:nvPr/>
        </p:nvSpPr>
        <p:spPr>
          <a:xfrm>
            <a:off x="340141" y="4725144"/>
            <a:ext cx="7328203" cy="151216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46A6D9F-D4A3-8F9A-2ACF-F609D57F38C7}"/>
              </a:ext>
            </a:extLst>
          </p:cNvPr>
          <p:cNvSpPr>
            <a:spLocks noGrp="1" noChangeArrowheads="1"/>
          </p:cNvSpPr>
          <p:nvPr>
            <p:ph type="title"/>
          </p:nvPr>
        </p:nvSpPr>
        <p:spPr/>
        <p:txBody>
          <a:bodyPr/>
          <a:lstStyle/>
          <a:p>
            <a:r>
              <a:rPr lang="en-GB" altLang="en-US"/>
              <a:t>Continuous Production</a:t>
            </a:r>
          </a:p>
        </p:txBody>
      </p:sp>
      <p:sp>
        <p:nvSpPr>
          <p:cNvPr id="10243" name="Content Placeholder 2">
            <a:extLst>
              <a:ext uri="{FF2B5EF4-FFF2-40B4-BE49-F238E27FC236}">
                <a16:creationId xmlns:a16="http://schemas.microsoft.com/office/drawing/2014/main" id="{CA1C10D8-7351-79C1-F74E-BE26977BDE1C}"/>
              </a:ext>
            </a:extLst>
          </p:cNvPr>
          <p:cNvSpPr>
            <a:spLocks noGrp="1" noChangeArrowheads="1"/>
          </p:cNvSpPr>
          <p:nvPr>
            <p:ph idx="1"/>
          </p:nvPr>
        </p:nvSpPr>
        <p:spPr/>
        <p:txBody>
          <a:bodyPr/>
          <a:lstStyle/>
          <a:p>
            <a:pPr marL="0" indent="0">
              <a:buFontTx/>
              <a:buNone/>
            </a:pPr>
            <a:r>
              <a:rPr lang="en-GB" altLang="en-US" b="1">
                <a:solidFill>
                  <a:schemeClr val="folHlink"/>
                </a:solidFill>
              </a:rPr>
              <a:t>Continuous production </a:t>
            </a:r>
            <a:r>
              <a:rPr lang="en-GB" altLang="en-US">
                <a:latin typeface="Trebuchet MS" panose="020B0603020202020204" pitchFamily="34" charset="0"/>
              </a:rPr>
              <a:t>is used to make products like steel, oil or chemicals. </a:t>
            </a:r>
          </a:p>
          <a:p>
            <a:pPr marL="0" indent="0">
              <a:buFontTx/>
              <a:buNone/>
            </a:pPr>
            <a:endParaRPr lang="en-GB" altLang="en-US" sz="1200">
              <a:latin typeface="Trebuchet MS" panose="020B0603020202020204" pitchFamily="34" charset="0"/>
            </a:endParaRPr>
          </a:p>
          <a:p>
            <a:pPr marL="0" indent="0">
              <a:buFontTx/>
              <a:buNone/>
            </a:pPr>
            <a:r>
              <a:rPr lang="en-GB" altLang="en-US">
                <a:latin typeface="Trebuchet MS" panose="020B0603020202020204" pitchFamily="34" charset="0"/>
              </a:rPr>
              <a:t>Many of these products are used as the materials to make other products. </a:t>
            </a:r>
            <a:r>
              <a:rPr lang="en-GB" altLang="en-US"/>
              <a:t>Factories that operate continuous production often run 24 hours a day, seven days a week. The process needs to be continuous because it would be very expensive to stop it and then turn it on again.</a:t>
            </a:r>
          </a:p>
          <a:p>
            <a:pPr marL="0" indent="0">
              <a:buFontTx/>
              <a:buNone/>
            </a:pPr>
            <a:endParaRPr lang="en-GB" altLang="en-US"/>
          </a:p>
        </p:txBody>
      </p:sp>
      <p:pic>
        <p:nvPicPr>
          <p:cNvPr id="10244" name="Picture 16" descr="http://www.roberthornedirect.co.uk/images/D/image.php.jpg">
            <a:extLst>
              <a:ext uri="{FF2B5EF4-FFF2-40B4-BE49-F238E27FC236}">
                <a16:creationId xmlns:a16="http://schemas.microsoft.com/office/drawing/2014/main" id="{5AA6632C-D653-3AD1-6524-26C6AFDD1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0" y="3444875"/>
            <a:ext cx="26701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8" descr="http://pattersonoil.co.uk/wp-content/uploads/2011/05/oil-barrel.jpg">
            <a:extLst>
              <a:ext uri="{FF2B5EF4-FFF2-40B4-BE49-F238E27FC236}">
                <a16:creationId xmlns:a16="http://schemas.microsoft.com/office/drawing/2014/main" id="{128FC54E-1A37-BA16-6C89-E5C56FD0B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05325"/>
            <a:ext cx="248602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http://raggedmountain.com/media/catalog/product/cache/1/image/f/i/file_20_16.jpg">
            <a:extLst>
              <a:ext uri="{FF2B5EF4-FFF2-40B4-BE49-F238E27FC236}">
                <a16:creationId xmlns:a16="http://schemas.microsoft.com/office/drawing/2014/main" id="{7EC0436C-B09F-5A15-218F-43E5EDA06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427413"/>
            <a:ext cx="2151062"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4" descr="http://www.lime-office.com.au/img/categoryImages/paper1.jpg">
            <a:extLst>
              <a:ext uri="{FF2B5EF4-FFF2-40B4-BE49-F238E27FC236}">
                <a16:creationId xmlns:a16="http://schemas.microsoft.com/office/drawing/2014/main" id="{D820759E-933A-0368-0D2C-82D86B87946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1100" y="4459288"/>
            <a:ext cx="252095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B1D034FE-5913-ADDF-FB16-9B80E2130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62450"/>
            <a:ext cx="1030036" cy="7902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3BCE96C-974A-B6FB-508F-31D06AD6FECC}"/>
              </a:ext>
            </a:extLst>
          </p:cNvPr>
          <p:cNvSpPr/>
          <p:nvPr/>
        </p:nvSpPr>
        <p:spPr>
          <a:xfrm>
            <a:off x="323528" y="1600200"/>
            <a:ext cx="7920880" cy="38864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75723AF2-044A-EB1D-430F-1F37B907B05E}"/>
              </a:ext>
            </a:extLst>
          </p:cNvPr>
          <p:cNvSpPr/>
          <p:nvPr/>
        </p:nvSpPr>
        <p:spPr>
          <a:xfrm>
            <a:off x="323528" y="2093714"/>
            <a:ext cx="8363271" cy="12632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915C0EF-F560-F6DB-197A-38FD6B49F2C8}"/>
              </a:ext>
            </a:extLst>
          </p:cNvPr>
          <p:cNvSpPr>
            <a:spLocks noGrp="1" noChangeArrowheads="1"/>
          </p:cNvSpPr>
          <p:nvPr>
            <p:ph type="title"/>
          </p:nvPr>
        </p:nvSpPr>
        <p:spPr/>
        <p:txBody>
          <a:bodyPr/>
          <a:lstStyle/>
          <a:p>
            <a:r>
              <a:rPr lang="en-GB" altLang="en-US" dirty="0"/>
              <a:t>Deliberate practice </a:t>
            </a:r>
          </a:p>
        </p:txBody>
      </p:sp>
      <p:sp>
        <p:nvSpPr>
          <p:cNvPr id="11267" name="Content Placeholder 2">
            <a:extLst>
              <a:ext uri="{FF2B5EF4-FFF2-40B4-BE49-F238E27FC236}">
                <a16:creationId xmlns:a16="http://schemas.microsoft.com/office/drawing/2014/main" id="{ECDC1141-8C05-6094-DEC5-D0B5BC4647B0}"/>
              </a:ext>
            </a:extLst>
          </p:cNvPr>
          <p:cNvSpPr>
            <a:spLocks noGrp="1" noChangeArrowheads="1"/>
          </p:cNvSpPr>
          <p:nvPr>
            <p:ph idx="1"/>
          </p:nvPr>
        </p:nvSpPr>
        <p:spPr/>
        <p:txBody>
          <a:bodyPr/>
          <a:lstStyle/>
          <a:p>
            <a:r>
              <a:rPr lang="en-GB" altLang="en-US" dirty="0">
                <a:hlinkClick r:id="rId2"/>
              </a:rPr>
              <a:t>https://www.bbc.co.uk/bitesize/guides/zn4bcj6/video</a:t>
            </a:r>
            <a:r>
              <a:rPr lang="en-GB" altLang="en-US" dirty="0"/>
              <a:t> </a:t>
            </a:r>
          </a:p>
          <a:p>
            <a:endParaRPr lang="en-GB" altLang="en-US" dirty="0"/>
          </a:p>
          <a:p>
            <a:pPr marL="0" indent="0">
              <a:buNone/>
            </a:pPr>
            <a:r>
              <a:rPr lang="en-GB" altLang="en-US" sz="2400" dirty="0"/>
              <a:t>Lets test our knowledge….</a:t>
            </a:r>
          </a:p>
          <a:p>
            <a:pPr marL="0" indent="0">
              <a:buNone/>
            </a:pPr>
            <a:endParaRPr lang="en-GB" altLang="en-US" sz="2400" dirty="0"/>
          </a:p>
          <a:p>
            <a:pPr marL="0" indent="0">
              <a:buNone/>
            </a:pPr>
            <a:r>
              <a:rPr lang="en-GB" altLang="en-US" sz="2400" dirty="0"/>
              <a:t>Which type of production is best for the following items;</a:t>
            </a:r>
          </a:p>
          <a:p>
            <a:pPr lvl="1"/>
            <a:r>
              <a:rPr lang="en-GB" altLang="en-US" sz="2400" dirty="0"/>
              <a:t>A fashion top from H&amp;M</a:t>
            </a:r>
          </a:p>
          <a:p>
            <a:pPr lvl="1"/>
            <a:r>
              <a:rPr lang="en-GB" altLang="en-US" sz="2400" dirty="0"/>
              <a:t>A car – </a:t>
            </a:r>
            <a:r>
              <a:rPr lang="en-GB" altLang="en-US" sz="2400" dirty="0" err="1"/>
              <a:t>e.g</a:t>
            </a:r>
            <a:r>
              <a:rPr lang="en-GB" altLang="en-US" sz="2400" dirty="0"/>
              <a:t> ford focus</a:t>
            </a:r>
          </a:p>
          <a:p>
            <a:pPr lvl="1"/>
            <a:r>
              <a:rPr lang="en-GB" altLang="en-US" sz="2400" dirty="0"/>
              <a:t>A made to measure wedding dress</a:t>
            </a:r>
          </a:p>
          <a:p>
            <a:pPr lvl="1"/>
            <a:r>
              <a:rPr lang="en-GB" altLang="en-US" sz="2400" dirty="0"/>
              <a:t>A made to measure cabinet</a:t>
            </a:r>
          </a:p>
          <a:p>
            <a:pPr marL="0" indent="0">
              <a:buNone/>
            </a:pPr>
            <a:endParaRPr lang="en-GB" altLang="en-US" dirty="0"/>
          </a:p>
        </p:txBody>
      </p:sp>
      <p:pic>
        <p:nvPicPr>
          <p:cNvPr id="2" name="Picture 1">
            <a:extLst>
              <a:ext uri="{FF2B5EF4-FFF2-40B4-BE49-F238E27FC236}">
                <a16:creationId xmlns:a16="http://schemas.microsoft.com/office/drawing/2014/main" id="{5E98B4A0-6150-7E38-25B1-4341616B1464}"/>
              </a:ext>
            </a:extLst>
          </p:cNvPr>
          <p:cNvPicPr>
            <a:picLocks noChangeAspect="1"/>
          </p:cNvPicPr>
          <p:nvPr/>
        </p:nvPicPr>
        <p:blipFill>
          <a:blip r:embed="rId3"/>
          <a:stretch>
            <a:fillRect/>
          </a:stretch>
        </p:blipFill>
        <p:spPr>
          <a:xfrm>
            <a:off x="7365784" y="1268761"/>
            <a:ext cx="1344706" cy="11430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fd2bf89815a3d08e1333e865a571437c">
  <xsd:schema xmlns:xsd="http://www.w3.org/2001/XMLSchema" xmlns:xs="http://www.w3.org/2001/XMLSchema" xmlns:p="http://schemas.microsoft.com/office/2006/metadata/properties" xmlns:ns2="82762546-134f-435b-a3d8-01776a5e047b" xmlns:ns3="67fdbd2b-1973-427c-bffa-6d718ee9b636" xmlns:ns4="3c6552ff-e203-492b-9a4a-86c2b1ce869f" targetNamespace="http://schemas.microsoft.com/office/2006/metadata/properties" ma:root="true" ma:fieldsID="00672294dec573198491a2eeb19b4524" ns2:_="" ns3:_="" ns4:_="">
    <xsd:import namespace="82762546-134f-435b-a3d8-01776a5e047b"/>
    <xsd:import namespace="67fdbd2b-1973-427c-bffa-6d718ee9b636"/>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F64BCF-503F-4F2E-86A0-989497ECA44D}" ma:internalName="TaxCatchAll" ma:showField="CatchAllData" ma:web="{67fdbd2b-1973-427c-bffa-6d718ee9b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62546-134f-435b-a3d8-01776a5e047b">
      <Terms xmlns="http://schemas.microsoft.com/office/infopath/2007/PartnerControls"/>
    </lcf76f155ced4ddcb4097134ff3c332f>
    <TaxCatchAll xmlns="3c6552ff-e203-492b-9a4a-86c2b1ce869f" xsi:nil="true"/>
  </documentManagement>
</p:properties>
</file>

<file path=customXml/itemProps1.xml><?xml version="1.0" encoding="utf-8"?>
<ds:datastoreItem xmlns:ds="http://schemas.openxmlformats.org/officeDocument/2006/customXml" ds:itemID="{16E6EBE0-5E43-42E9-BAD1-425A68AC3B2F}"/>
</file>

<file path=customXml/itemProps2.xml><?xml version="1.0" encoding="utf-8"?>
<ds:datastoreItem xmlns:ds="http://schemas.openxmlformats.org/officeDocument/2006/customXml" ds:itemID="{C541013B-F0D1-4406-B50F-EE9221284CB0}"/>
</file>

<file path=customXml/itemProps3.xml><?xml version="1.0" encoding="utf-8"?>
<ds:datastoreItem xmlns:ds="http://schemas.openxmlformats.org/officeDocument/2006/customXml" ds:itemID="{FE6FA6C4-643E-4BAA-803B-BD4097A1A8FC}"/>
</file>

<file path=docProps/app.xml><?xml version="1.0" encoding="utf-8"?>
<Properties xmlns="http://schemas.openxmlformats.org/officeDocument/2006/extended-properties" xmlns:vt="http://schemas.openxmlformats.org/officeDocument/2006/docPropsVTypes">
  <TotalTime>11965</TotalTime>
  <Words>1271</Words>
  <Application>Microsoft Office PowerPoint</Application>
  <PresentationFormat>On-screen Show (4:3)</PresentationFormat>
  <Paragraphs>201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Dreaming Outloud Pro</vt:lpstr>
      <vt:lpstr>Trebuchet MS</vt:lpstr>
      <vt:lpstr>Default Design</vt:lpstr>
      <vt:lpstr>PowerPoint Presentation</vt:lpstr>
      <vt:lpstr>Lesson Intention  - To understand  and reinforce  knowledge on the scales of manufacture  - Know what scales of production particular products utilise  - Explore a range of manufacture methods  - Gain an understanding of modern manufacturing systems used in industry including the use of ICT and robotics in production.   </vt:lpstr>
      <vt:lpstr>Key Terms</vt:lpstr>
      <vt:lpstr>Scales of Manufacture</vt:lpstr>
      <vt:lpstr>Bespoke Production</vt:lpstr>
      <vt:lpstr>Batch Production</vt:lpstr>
      <vt:lpstr>Mass Production</vt:lpstr>
      <vt:lpstr>Continuous Production</vt:lpstr>
      <vt:lpstr>Deliberate practice </vt:lpstr>
      <vt:lpstr>PowerPoint Presentation</vt:lpstr>
      <vt:lpstr>Recap</vt:lpstr>
      <vt:lpstr>CAD</vt:lpstr>
      <vt:lpstr>CAM</vt:lpstr>
      <vt:lpstr>Manufacturing Concepts</vt:lpstr>
      <vt:lpstr>Manufacturing Concepts</vt:lpstr>
      <vt:lpstr>Automation /Robotics</vt:lpstr>
      <vt:lpstr>Deliberate practice </vt:lpstr>
    </vt:vector>
  </TitlesOfParts>
  <Company>Repton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Manufacture</dc:title>
  <dc:creator>user</dc:creator>
  <cp:lastModifiedBy>Bird, Rhiannon</cp:lastModifiedBy>
  <cp:revision>54</cp:revision>
  <cp:lastPrinted>2025-01-09T10:48:36Z</cp:lastPrinted>
  <dcterms:created xsi:type="dcterms:W3CDTF">2009-05-13T08:30:50Z</dcterms:created>
  <dcterms:modified xsi:type="dcterms:W3CDTF">2025-01-09T21:27:36Z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