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759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67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50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28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286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466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61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06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333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39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C9CA-53F8-441E-A482-F5392D0886E5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7C323-23FE-47C5-8EF9-498F390C05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4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4tkUrf-O84" TargetMode="External"/><Relationship Id="rId2" Type="http://schemas.openxmlformats.org/officeDocument/2006/relationships/hyperlink" Target="https://www.youtube.com/watch?v=7u2IeLK6VAw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F9DSD96_9-4" TargetMode="External"/><Relationship Id="rId5" Type="http://schemas.openxmlformats.org/officeDocument/2006/relationships/hyperlink" Target="https://www.youtube.com/watch?v=b-dlF7kBSzE" TargetMode="External"/><Relationship Id="rId4" Type="http://schemas.openxmlformats.org/officeDocument/2006/relationships/hyperlink" Target="https://www.youtube.com/watch?v=m4nYaNBIOk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Screen printing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>
                <a:hlinkClick r:id="rId2"/>
              </a:rPr>
              <a:t>https://www.youtube.com/watch?v=7u2IeLK6VAw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https://www.youtube.com/watch?v=x4tkUrf-O84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https://www.youtube.com/watch?v=m4nYaNBIOkA</a:t>
            </a:r>
            <a:endParaRPr lang="en-GB" dirty="0" smtClean="0"/>
          </a:p>
          <a:p>
            <a:r>
              <a:rPr lang="en-GB" dirty="0" smtClean="0">
                <a:hlinkClick r:id="rId5"/>
              </a:rPr>
              <a:t>https://www.youtube.com/watch?v=b-dlF7kBSzE</a:t>
            </a:r>
            <a:endParaRPr lang="en-GB" dirty="0" smtClean="0"/>
          </a:p>
          <a:p>
            <a:r>
              <a:rPr lang="en-GB" dirty="0" smtClean="0"/>
              <a:t>Rotary screen printing </a:t>
            </a:r>
          </a:p>
          <a:p>
            <a:r>
              <a:rPr lang="en-GB" dirty="0" smtClean="0">
                <a:hlinkClick r:id="rId6"/>
              </a:rPr>
              <a:t>https://www.youtube.com/watch?v=F9DSD96_9-4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030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6E2D6A31-6F2C-4AB0-803F-9FED7BB3040B}"/>
</file>

<file path=customXml/itemProps2.xml><?xml version="1.0" encoding="utf-8"?>
<ds:datastoreItem xmlns:ds="http://schemas.openxmlformats.org/officeDocument/2006/customXml" ds:itemID="{707ED9AF-1C82-43B1-B17A-E6B8DFC1093C}"/>
</file>

<file path=customXml/itemProps3.xml><?xml version="1.0" encoding="utf-8"?>
<ds:datastoreItem xmlns:ds="http://schemas.openxmlformats.org/officeDocument/2006/customXml" ds:itemID="{3095F3F0-E930-4D3A-8D28-EAF03C765897}"/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17</TotalTime>
  <Words>20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Screen printing</vt:lpstr>
    </vt:vector>
  </TitlesOfParts>
  <Company>The Lacon Childe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 printing</dc:title>
  <dc:creator>Rhiannon Bird</dc:creator>
  <cp:lastModifiedBy>Rhiannon Bird</cp:lastModifiedBy>
  <cp:revision>2</cp:revision>
  <dcterms:created xsi:type="dcterms:W3CDTF">2019-04-29T20:48:34Z</dcterms:created>
  <dcterms:modified xsi:type="dcterms:W3CDTF">2019-04-29T21:05:45Z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