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</p:sldMasterIdLst>
  <p:notesMasterIdLst>
    <p:notesMasterId r:id="rId9"/>
  </p:notesMasterIdLst>
  <p:sldIdLst>
    <p:sldId id="1669" r:id="rId6"/>
    <p:sldId id="1682" r:id="rId7"/>
    <p:sldId id="168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F27D00-BB68-438E-9FD4-C03D0A7D9384}">
          <p14:sldIdLst>
            <p14:sldId id="1669"/>
            <p14:sldId id="1682"/>
            <p14:sldId id="16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055AA0-F6FB-4E63-9565-481119E7EB32}" v="10" dt="2025-10-23T09:13:01.2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mon, Marianne" userId="8d119cfe-e486-445d-97a6-337499b2d186" providerId="ADAL" clId="{39055AA0-F6FB-4E63-9565-481119E7EB32}"/>
    <pc:docChg chg="addSld delSld modSld delMainMaster modSection">
      <pc:chgData name="Salmon, Marianne" userId="8d119cfe-e486-445d-97a6-337499b2d186" providerId="ADAL" clId="{39055AA0-F6FB-4E63-9565-481119E7EB32}" dt="2025-10-23T09:14:23.377" v="77" actId="255"/>
      <pc:docMkLst>
        <pc:docMk/>
      </pc:docMkLst>
      <pc:sldChg chg="del">
        <pc:chgData name="Salmon, Marianne" userId="8d119cfe-e486-445d-97a6-337499b2d186" providerId="ADAL" clId="{39055AA0-F6FB-4E63-9565-481119E7EB32}" dt="2025-10-23T08:50:38.098" v="0" actId="47"/>
        <pc:sldMkLst>
          <pc:docMk/>
          <pc:sldMk cId="1682996656" sldId="258"/>
        </pc:sldMkLst>
      </pc:sldChg>
      <pc:sldChg chg="del">
        <pc:chgData name="Salmon, Marianne" userId="8d119cfe-e486-445d-97a6-337499b2d186" providerId="ADAL" clId="{39055AA0-F6FB-4E63-9565-481119E7EB32}" dt="2025-10-23T08:50:39.521" v="2" actId="47"/>
        <pc:sldMkLst>
          <pc:docMk/>
          <pc:sldMk cId="920035805" sldId="1649"/>
        </pc:sldMkLst>
      </pc:sldChg>
      <pc:sldChg chg="del">
        <pc:chgData name="Salmon, Marianne" userId="8d119cfe-e486-445d-97a6-337499b2d186" providerId="ADAL" clId="{39055AA0-F6FB-4E63-9565-481119E7EB32}" dt="2025-10-23T08:50:40.231" v="3" actId="47"/>
        <pc:sldMkLst>
          <pc:docMk/>
          <pc:sldMk cId="980864743" sldId="1654"/>
        </pc:sldMkLst>
      </pc:sldChg>
      <pc:sldChg chg="del">
        <pc:chgData name="Salmon, Marianne" userId="8d119cfe-e486-445d-97a6-337499b2d186" providerId="ADAL" clId="{39055AA0-F6FB-4E63-9565-481119E7EB32}" dt="2025-10-23T08:50:45.360" v="9" actId="47"/>
        <pc:sldMkLst>
          <pc:docMk/>
          <pc:sldMk cId="79517285" sldId="1656"/>
        </pc:sldMkLst>
      </pc:sldChg>
      <pc:sldChg chg="del">
        <pc:chgData name="Salmon, Marianne" userId="8d119cfe-e486-445d-97a6-337499b2d186" providerId="ADAL" clId="{39055AA0-F6FB-4E63-9565-481119E7EB32}" dt="2025-10-23T08:50:38.827" v="1" actId="47"/>
        <pc:sldMkLst>
          <pc:docMk/>
          <pc:sldMk cId="2332021595" sldId="1658"/>
        </pc:sldMkLst>
      </pc:sldChg>
      <pc:sldChg chg="del">
        <pc:chgData name="Salmon, Marianne" userId="8d119cfe-e486-445d-97a6-337499b2d186" providerId="ADAL" clId="{39055AA0-F6FB-4E63-9565-481119E7EB32}" dt="2025-10-23T08:50:44.325" v="8" actId="47"/>
        <pc:sldMkLst>
          <pc:docMk/>
          <pc:sldMk cId="2312544451" sldId="1665"/>
        </pc:sldMkLst>
      </pc:sldChg>
      <pc:sldChg chg="del">
        <pc:chgData name="Salmon, Marianne" userId="8d119cfe-e486-445d-97a6-337499b2d186" providerId="ADAL" clId="{39055AA0-F6FB-4E63-9565-481119E7EB32}" dt="2025-10-23T08:50:41.685" v="5" actId="47"/>
        <pc:sldMkLst>
          <pc:docMk/>
          <pc:sldMk cId="2568921637" sldId="1676"/>
        </pc:sldMkLst>
      </pc:sldChg>
      <pc:sldChg chg="del">
        <pc:chgData name="Salmon, Marianne" userId="8d119cfe-e486-445d-97a6-337499b2d186" providerId="ADAL" clId="{39055AA0-F6FB-4E63-9565-481119E7EB32}" dt="2025-10-23T08:50:42.442" v="6" actId="47"/>
        <pc:sldMkLst>
          <pc:docMk/>
          <pc:sldMk cId="807653045" sldId="1678"/>
        </pc:sldMkLst>
      </pc:sldChg>
      <pc:sldChg chg="del">
        <pc:chgData name="Salmon, Marianne" userId="8d119cfe-e486-445d-97a6-337499b2d186" providerId="ADAL" clId="{39055AA0-F6FB-4E63-9565-481119E7EB32}" dt="2025-10-23T08:50:40.959" v="4" actId="47"/>
        <pc:sldMkLst>
          <pc:docMk/>
          <pc:sldMk cId="753547171" sldId="1679"/>
        </pc:sldMkLst>
      </pc:sldChg>
      <pc:sldChg chg="del">
        <pc:chgData name="Salmon, Marianne" userId="8d119cfe-e486-445d-97a6-337499b2d186" providerId="ADAL" clId="{39055AA0-F6FB-4E63-9565-481119E7EB32}" dt="2025-10-23T08:50:43.300" v="7" actId="47"/>
        <pc:sldMkLst>
          <pc:docMk/>
          <pc:sldMk cId="2944961495" sldId="1680"/>
        </pc:sldMkLst>
      </pc:sldChg>
      <pc:sldChg chg="addSp modSp new mod">
        <pc:chgData name="Salmon, Marianne" userId="8d119cfe-e486-445d-97a6-337499b2d186" providerId="ADAL" clId="{39055AA0-F6FB-4E63-9565-481119E7EB32}" dt="2025-10-23T09:14:23.377" v="77" actId="255"/>
        <pc:sldMkLst>
          <pc:docMk/>
          <pc:sldMk cId="2142378721" sldId="1682"/>
        </pc:sldMkLst>
        <pc:spChg chg="add mod">
          <ac:chgData name="Salmon, Marianne" userId="8d119cfe-e486-445d-97a6-337499b2d186" providerId="ADAL" clId="{39055AA0-F6FB-4E63-9565-481119E7EB32}" dt="2025-10-23T09:09:52.496" v="13" actId="122"/>
          <ac:spMkLst>
            <pc:docMk/>
            <pc:sldMk cId="2142378721" sldId="1682"/>
            <ac:spMk id="3" creationId="{021DA9B6-C933-490F-4828-20BA01592A67}"/>
          </ac:spMkLst>
        </pc:spChg>
        <pc:spChg chg="add">
          <ac:chgData name="Salmon, Marianne" userId="8d119cfe-e486-445d-97a6-337499b2d186" providerId="ADAL" clId="{39055AA0-F6FB-4E63-9565-481119E7EB32}" dt="2025-10-23T09:10:01.239" v="14"/>
          <ac:spMkLst>
            <pc:docMk/>
            <pc:sldMk cId="2142378721" sldId="1682"/>
            <ac:spMk id="4" creationId="{D00F5EAD-06C6-ABE5-38D2-0D8FB5BC2FF1}"/>
          </ac:spMkLst>
        </pc:spChg>
        <pc:spChg chg="add">
          <ac:chgData name="Salmon, Marianne" userId="8d119cfe-e486-445d-97a6-337499b2d186" providerId="ADAL" clId="{39055AA0-F6FB-4E63-9565-481119E7EB32}" dt="2025-10-23T09:10:01.239" v="14"/>
          <ac:spMkLst>
            <pc:docMk/>
            <pc:sldMk cId="2142378721" sldId="1682"/>
            <ac:spMk id="6" creationId="{8CA2D7DF-640A-1486-EC33-681D612E9B61}"/>
          </ac:spMkLst>
        </pc:spChg>
        <pc:spChg chg="add mod">
          <ac:chgData name="Salmon, Marianne" userId="8d119cfe-e486-445d-97a6-337499b2d186" providerId="ADAL" clId="{39055AA0-F6FB-4E63-9565-481119E7EB32}" dt="2025-10-23T09:10:20.775" v="17" actId="122"/>
          <ac:spMkLst>
            <pc:docMk/>
            <pc:sldMk cId="2142378721" sldId="1682"/>
            <ac:spMk id="7" creationId="{2DD7DE18-5A60-50D9-EC46-6577F151D1A1}"/>
          </ac:spMkLst>
        </pc:spChg>
        <pc:spChg chg="add mod">
          <ac:chgData name="Salmon, Marianne" userId="8d119cfe-e486-445d-97a6-337499b2d186" providerId="ADAL" clId="{39055AA0-F6FB-4E63-9565-481119E7EB32}" dt="2025-10-23T09:10:36.549" v="19" actId="1076"/>
          <ac:spMkLst>
            <pc:docMk/>
            <pc:sldMk cId="2142378721" sldId="1682"/>
            <ac:spMk id="8" creationId="{31DA1912-5149-B1C8-537F-9B919CBDE6A5}"/>
          </ac:spMkLst>
        </pc:spChg>
        <pc:spChg chg="add mod">
          <ac:chgData name="Salmon, Marianne" userId="8d119cfe-e486-445d-97a6-337499b2d186" providerId="ADAL" clId="{39055AA0-F6FB-4E63-9565-481119E7EB32}" dt="2025-10-23T09:13:16.818" v="42" actId="14100"/>
          <ac:spMkLst>
            <pc:docMk/>
            <pc:sldMk cId="2142378721" sldId="1682"/>
            <ac:spMk id="10" creationId="{C5978958-2176-2234-84CD-A0D4436F8E1B}"/>
          </ac:spMkLst>
        </pc:spChg>
        <pc:graphicFrameChg chg="add mod modGraphic">
          <ac:chgData name="Salmon, Marianne" userId="8d119cfe-e486-445d-97a6-337499b2d186" providerId="ADAL" clId="{39055AA0-F6FB-4E63-9565-481119E7EB32}" dt="2025-10-23T09:14:23.377" v="77" actId="255"/>
          <ac:graphicFrameMkLst>
            <pc:docMk/>
            <pc:sldMk cId="2142378721" sldId="1682"/>
            <ac:graphicFrameMk id="15" creationId="{F0FF323A-49C9-107E-A305-E5CD931F713E}"/>
          </ac:graphicFrameMkLst>
        </pc:graphicFrameChg>
        <pc:picChg chg="add">
          <ac:chgData name="Salmon, Marianne" userId="8d119cfe-e486-445d-97a6-337499b2d186" providerId="ADAL" clId="{39055AA0-F6FB-4E63-9565-481119E7EB32}" dt="2025-10-23T09:10:01.239" v="14"/>
          <ac:picMkLst>
            <pc:docMk/>
            <pc:sldMk cId="2142378721" sldId="1682"/>
            <ac:picMk id="5" creationId="{69311835-344E-0DE4-3DDA-64CD3B4BE449}"/>
          </ac:picMkLst>
        </pc:picChg>
        <pc:cxnChg chg="add mod">
          <ac:chgData name="Salmon, Marianne" userId="8d119cfe-e486-445d-97a6-337499b2d186" providerId="ADAL" clId="{39055AA0-F6FB-4E63-9565-481119E7EB32}" dt="2025-10-23T09:10:56.507" v="22" actId="1076"/>
          <ac:cxnSpMkLst>
            <pc:docMk/>
            <pc:sldMk cId="2142378721" sldId="1682"/>
            <ac:cxnSpMk id="9" creationId="{F75B998C-AA9F-5845-12DB-638E772C8690}"/>
          </ac:cxnSpMkLst>
        </pc:cxnChg>
        <pc:cxnChg chg="add mod">
          <ac:chgData name="Salmon, Marianne" userId="8d119cfe-e486-445d-97a6-337499b2d186" providerId="ADAL" clId="{39055AA0-F6FB-4E63-9565-481119E7EB32}" dt="2025-10-23T09:11:29.047" v="27" actId="14100"/>
          <ac:cxnSpMkLst>
            <pc:docMk/>
            <pc:sldMk cId="2142378721" sldId="1682"/>
            <ac:cxnSpMk id="11" creationId="{E456D289-0C2F-E254-AF53-FDC1BD4B3C07}"/>
          </ac:cxnSpMkLst>
        </pc:cxnChg>
        <pc:cxnChg chg="add mod">
          <ac:chgData name="Salmon, Marianne" userId="8d119cfe-e486-445d-97a6-337499b2d186" providerId="ADAL" clId="{39055AA0-F6FB-4E63-9565-481119E7EB32}" dt="2025-10-23T09:11:44.182" v="30" actId="14100"/>
          <ac:cxnSpMkLst>
            <pc:docMk/>
            <pc:sldMk cId="2142378721" sldId="1682"/>
            <ac:cxnSpMk id="13" creationId="{8B2087A4-C9B7-2722-1013-73D9D1CDA381}"/>
          </ac:cxnSpMkLst>
        </pc:cxnChg>
      </pc:sldChg>
      <pc:sldMasterChg chg="del delSldLayout">
        <pc:chgData name="Salmon, Marianne" userId="8d119cfe-e486-445d-97a6-337499b2d186" providerId="ADAL" clId="{39055AA0-F6FB-4E63-9565-481119E7EB32}" dt="2025-10-23T08:50:45.360" v="9" actId="47"/>
        <pc:sldMasterMkLst>
          <pc:docMk/>
          <pc:sldMasterMk cId="2823424754" sldId="2147483672"/>
        </pc:sldMasterMkLst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3163733888" sldId="2147483673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1251232726" sldId="2147483674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1175443208" sldId="2147483675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2810326431" sldId="2147483676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213983422" sldId="2147483677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3297286154" sldId="2147483678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3307340666" sldId="2147483679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2687711694" sldId="2147483680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1943720732" sldId="2147483681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811486312" sldId="2147483682"/>
          </pc:sldLayoutMkLst>
        </pc:sldLayoutChg>
        <pc:sldLayoutChg chg="del">
          <pc:chgData name="Salmon, Marianne" userId="8d119cfe-e486-445d-97a6-337499b2d186" providerId="ADAL" clId="{39055AA0-F6FB-4E63-9565-481119E7EB32}" dt="2025-10-23T08:50:45.360" v="9" actId="47"/>
          <pc:sldLayoutMkLst>
            <pc:docMk/>
            <pc:sldMasterMk cId="2823424754" sldId="2147483672"/>
            <pc:sldLayoutMk cId="591209362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CB378-EF38-492E-88DF-67A4E0AC201E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03953-C243-4AC2-8563-065666EA4C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48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10349-8481-4F5F-ADF8-B6DF8B17C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48E99-A1D1-494C-B980-3330AA5B1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1729D-E316-4BE5-A2BB-BEC817839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7EFF-1ACC-40BA-8E89-D1810F20C037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246CF-04D9-486E-9105-8344A17C1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B6B77-3160-435E-9B91-612B0603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84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2ADF-2E85-4446-B11A-A73A3FF5E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48699-6E5E-4FB9-B2B1-CF814FD96A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5656C-1B71-4C35-9742-E9052ED75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96FB-C08A-4671-97E8-65EF8B07BC97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74955-104F-455A-BBD4-F0323501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0801B-B767-4B8F-A259-61A4BF2A9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7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30D599-A61E-4E0A-B966-699AAA5E39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57AB3-BC23-430B-8001-747E1C776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C4ED7-D0C6-4B8F-A83C-66539FA5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84C2E-E1C6-4EB5-937F-331CAA560D4E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00A6A-3667-44FE-ACC9-AC7AD42D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B2D29-096F-433D-AD99-5F825A02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41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85DEF-6F64-4484-B158-F25C57A14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C40282-56F8-4C91-8397-167D170EA3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0BD1E-5457-4383-91A6-8F952D0D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20715-7682-4C66-AC0C-0C5CD5A93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1EEE8-5639-4F1B-8317-4C24F345D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572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CFA0C-5D34-4926-BABF-265F298F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1F305-396D-4F3F-B768-7C24D1B0A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D1262-1A55-4C27-B2B1-0B26AD696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1CD2F-3B9B-4481-B339-8C19D9EE0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7ECF7-7F07-4F06-9CE8-8EB317281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199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B64EC-F9F6-40EA-A511-0750D6B29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350AE-04FD-40BD-ADC0-311CD50C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8BF57-F3B7-4C4D-BC01-8DCAF942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EB4CB-D3F3-489D-9851-124997739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1D821-95BB-4C6B-8360-8A4884EFF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377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F24B-3931-4F2B-9E5F-68023CB8A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8E30B-4FEA-4B34-B0F8-508DB7BE5C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E7F3E-667A-4E92-9532-D082983C05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EB030-8FA5-456E-838A-1C34F65ED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DFE99-DA3F-4E43-BA98-25A12D70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AF45B-4985-4196-AA15-670C88831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68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859D6-3126-4801-90AB-2B98C5A32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0390-5679-461D-9569-FA0C6BBF4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EBEE4-4D76-4D2B-920A-163F09D2F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E80391-285C-4A2D-9675-8C37EDA99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BB29B5-7B8A-42A7-BBA7-FA2ADBECA3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D43FBD-1B9D-423F-8160-DE2649600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E9FAAE-0847-424D-84BE-D676F75E1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E27FEF-91F2-416B-8130-8A61A9D49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998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A5EA-D204-40FE-916E-75EFC155D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2E8959-6987-486E-9956-379FD480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05B88-24BA-4223-B3A7-7ED837779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D560A-29C5-4553-85B2-E153BC081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556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0FAFF4-F4F8-43A0-88BF-E605BDAB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DA0570-9990-458D-B096-0C6229951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7C8FA-CB41-4874-A5BF-B301F8899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523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AEEAF-2551-4E09-B16A-6E2004B3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00C4E-7FE7-4E92-A4F4-532C772DF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DC1C6-5571-49FB-AFAC-C01D0C82D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2ABEE6-DF11-4212-B82C-2E5DC7E26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FFCF4-5D51-49D2-9A1B-147C8C7B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B4917-50B5-446E-80A3-5EBF498DD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87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8ABFA-2750-45B6-BE27-3D9A4769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4B50D-0EE1-4A63-B0F7-974893CBE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FD72B-9B39-4C13-954B-08D4A6C0C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8BC3-BC6C-40C2-860E-40EE5DFD462B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4D348-3CD2-4958-9D0C-8AAB21A7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6D185-EFDD-47A8-9EAC-3C611B74B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253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BE65E-8301-400D-B145-6872F6D8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5D0672-438E-4C4F-B65B-0E1A4D8598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D9232-FAD6-4BC4-BDD1-BA8E122AE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3144F0-04C3-4E2D-8AB3-F2C67B551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FD280-0444-48EE-889C-D8011B544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B5E76-E7BD-4FCA-8443-EB8E4372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397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19BDD-79EB-4242-ABBB-B03FD2F71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C6F1C9-88EA-4D91-8EE9-BDF554E98B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7FCC6-F839-439D-98D3-E181916E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9A041-9FEE-49FB-BE50-D39780E1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0FEEB-C010-4D67-9405-DD83754E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644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455C82-C291-4A6E-900F-6C880DD2A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5D80F1-0BC7-41F1-8FA4-ED8DD3866B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8FCAC4-E387-42A9-9EE4-55F330D8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3DE37-4E7C-4A01-A6BE-FF52A3C93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6BDED-F838-457A-9366-59C5A80EB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950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C0D38-A27C-4521-AB4A-422EB991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5BFC3-4725-4795-B812-7CC6BE9A0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EBB9A-1C49-4275-90CF-9C5A39D3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6AD7-D58D-43BF-910B-E0E00A5BF9AB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0BC1D-6951-4FFF-90C8-534461B3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F9AAE-DE54-4622-A093-08C73F1C9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631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0AD4-F659-43B8-8BA0-9F3AD6BEF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9217C-FE4E-403C-995F-FA5C87973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4F2D3B-D473-440C-8988-0027EDB2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AC348-D914-406A-807A-8D6ECE07D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16E4-D3C7-4F1D-BFBD-920E22B85700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5C2CD3-4FBB-46C1-8DB0-F59D1ABC6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7AC5F3-AB74-46A9-90FA-925409A2F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89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E7B4-9222-4358-81B4-078D35B0E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292BD-C89D-49A0-B574-FD4A660DC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6C7E1D-3DB5-45C1-A7A6-6679510AC6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1E586-1354-449C-9814-989F9CA43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49E679-560D-48D4-8663-F85E6C02DE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BC1937-813E-46F7-A836-1CAFB98D9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F0EEB-4190-4B8F-B13B-E8A8317CB730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0A68EA-019B-47FF-912D-32F8DB05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306E55-5FE4-4FA9-A1CC-C1A3E3AD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05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2D27-E585-49A0-94C2-DB4BF4BB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C801A4-5E62-442F-B2C9-D58F9970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1C172-5319-42BF-9F97-078C7D234C61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B81E9C-A60F-4AC9-9C95-733837E56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7C4D45-DC2F-48A2-88FA-2B05C709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94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D58861-5B46-469B-8F77-266A1307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070E-7A04-4628-B928-F204DF40FBF7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8E839D-EA0C-4BFE-BE67-9EDFEF368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5DF4A-E6F5-4809-A7D8-30B4EE27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0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68C64-3A07-490E-84A4-9C0C24F67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710B8-3520-4361-ADC8-C61AFABFB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085A0-F2C8-4E13-893F-E79A0F845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D3B73-7105-4BE3-B843-FFA8489F5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53FE-46FA-415A-92DA-7E772F4C1884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320E2-9002-4BF9-B23C-A39168AFF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05069E-A680-45E4-93D5-D10ECFEE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22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01A09-9424-4BBB-9AD3-66CA71BD9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8976E2-DBF0-4062-AED4-17BF500D0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6C558-B0A2-47D9-A08D-7C3B65C5A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06A6F7-2F17-4DF6-BAC7-59934A32F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BC585-39AA-41C1-A9C5-6E2E53A3E341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E226CF-EA2E-428A-AA14-CFE9C5E92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1B909-4A9C-4173-88E5-A6341BEB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40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BB033A-9662-4882-9EB2-DAD713FBB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02CEC-EE32-42C1-A5FE-F4C8991AE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48A27-C811-4A1E-96B5-8C2C22963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C1756-8B4A-44BF-8B9A-667A2804AD39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81618-24A4-4082-ADF7-57D1626432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5C24C-AF8D-43AC-9ED6-450598319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22862-1D5B-4159-812E-5C63E81A14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96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B49792-36FE-41A3-980F-733A02BE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672279-E70B-4AD8-871E-040AD308A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23CB2-B885-4D4B-9B8C-12E3F6E5E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48731-C7C3-4EFB-8946-1D816DE86DFB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496D4-097E-436B-9D7C-3458311B3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32F3F-8CF3-4182-9ED7-962E9AAF1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5786B-7059-4225-A5D0-A51C101BDD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64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C06A9-FBA9-A223-3B0C-5F677CB9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727587-0597-8D60-AF81-E1BED3995282}"/>
              </a:ext>
            </a:extLst>
          </p:cNvPr>
          <p:cNvSpPr txBox="1"/>
          <p:nvPr/>
        </p:nvSpPr>
        <p:spPr>
          <a:xfrm>
            <a:off x="716859" y="139919"/>
            <a:ext cx="8606286" cy="74430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rgbClr val="FF0000"/>
            </a:solidFill>
          </a:ln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1218565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  <a:ea typeface="+mn-ea"/>
              </a:rPr>
              <a:t>Devoirs; Revision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B548AE-5257-ADBF-1825-0F6F4FF91638}"/>
              </a:ext>
            </a:extLst>
          </p:cNvPr>
          <p:cNvSpPr txBox="1"/>
          <p:nvPr/>
        </p:nvSpPr>
        <p:spPr>
          <a:xfrm>
            <a:off x="720819" y="1077723"/>
            <a:ext cx="10997385" cy="5632311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Revision sheets for each module: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Free time and hobbies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My personal world, family and friends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School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Healthy living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Holidays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My planet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Local area</a:t>
            </a:r>
          </a:p>
          <a:p>
            <a:pPr marL="742950" indent="-742950">
              <a:buAutoNum type="arabicPeriod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Future plans</a:t>
            </a: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3E65F6-8D64-7B8A-246F-6D2B43715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246" y="64600"/>
            <a:ext cx="1012024" cy="9144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C8906FB-86DB-1DE0-DC81-1E810E78F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5150" y="6059"/>
            <a:ext cx="1316850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2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F2941A-202F-43F7-48F1-AF6A39AFE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070E-7A04-4628-B928-F204DF40FBF7}" type="datetime2">
              <a:rPr lang="fr-FR" smtClean="0"/>
              <a:t>jeudi 23 octobre 2025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1DA9B6-C933-490F-4828-20BA01592A67}"/>
              </a:ext>
            </a:extLst>
          </p:cNvPr>
          <p:cNvSpPr/>
          <p:nvPr/>
        </p:nvSpPr>
        <p:spPr>
          <a:xfrm>
            <a:off x="151130" y="136525"/>
            <a:ext cx="3111500" cy="7937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600" b="1" kern="100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Key vocab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D7DE18-5A60-50D9-EC46-6577F151D1A1}"/>
              </a:ext>
            </a:extLst>
          </p:cNvPr>
          <p:cNvSpPr/>
          <p:nvPr/>
        </p:nvSpPr>
        <p:spPr>
          <a:xfrm>
            <a:off x="8929370" y="136525"/>
            <a:ext cx="3111500" cy="7937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600" b="1" kern="10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Key verbs</a:t>
            </a:r>
            <a:endParaRPr lang="en-GB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DA1912-5149-B1C8-537F-9B919CBDE6A5}"/>
              </a:ext>
            </a:extLst>
          </p:cNvPr>
          <p:cNvSpPr/>
          <p:nvPr/>
        </p:nvSpPr>
        <p:spPr>
          <a:xfrm>
            <a:off x="4540250" y="4367086"/>
            <a:ext cx="3111500" cy="903605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600" b="1" kern="10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WOW </a:t>
            </a:r>
            <a:endParaRPr lang="en-GB" sz="11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5B998C-AA9F-5845-12DB-638E772C8690}"/>
              </a:ext>
            </a:extLst>
          </p:cNvPr>
          <p:cNvCxnSpPr/>
          <p:nvPr/>
        </p:nvCxnSpPr>
        <p:spPr>
          <a:xfrm flipV="1">
            <a:off x="6160008" y="0"/>
            <a:ext cx="0" cy="363855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5978958-2176-2234-84CD-A0D4436F8E1B}"/>
              </a:ext>
            </a:extLst>
          </p:cNvPr>
          <p:cNvSpPr/>
          <p:nvPr/>
        </p:nvSpPr>
        <p:spPr>
          <a:xfrm>
            <a:off x="4713986" y="3222054"/>
            <a:ext cx="3111500" cy="86734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100" kern="100" dirty="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456D289-0C2F-E254-AF53-FDC1BD4B3C07}"/>
              </a:ext>
            </a:extLst>
          </p:cNvPr>
          <p:cNvCxnSpPr>
            <a:cxnSpLocks/>
          </p:cNvCxnSpPr>
          <p:nvPr/>
        </p:nvCxnSpPr>
        <p:spPr>
          <a:xfrm flipV="1">
            <a:off x="0" y="4089400"/>
            <a:ext cx="4713986" cy="276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B2087A4-C9B7-2722-1013-73D9D1CDA381}"/>
              </a:ext>
            </a:extLst>
          </p:cNvPr>
          <p:cNvCxnSpPr>
            <a:cxnSpLocks/>
          </p:cNvCxnSpPr>
          <p:nvPr/>
        </p:nvCxnSpPr>
        <p:spPr>
          <a:xfrm>
            <a:off x="7825486" y="4089400"/>
            <a:ext cx="4366514" cy="276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0FF323A-49C9-107E-A305-E5CD931F7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230261"/>
              </p:ext>
            </p:extLst>
          </p:nvPr>
        </p:nvGraphicFramePr>
        <p:xfrm>
          <a:off x="6345937" y="1115568"/>
          <a:ext cx="5694936" cy="2037337"/>
        </p:xfrm>
        <a:graphic>
          <a:graphicData uri="http://schemas.openxmlformats.org/drawingml/2006/table">
            <a:tbl>
              <a:tblPr firstRow="1" bandRow="1"/>
              <a:tblGrid>
                <a:gridCol w="949156">
                  <a:extLst>
                    <a:ext uri="{9D8B030D-6E8A-4147-A177-3AD203B41FA5}">
                      <a16:colId xmlns:a16="http://schemas.microsoft.com/office/drawing/2014/main" val="2913755709"/>
                    </a:ext>
                  </a:extLst>
                </a:gridCol>
                <a:gridCol w="949156">
                  <a:extLst>
                    <a:ext uri="{9D8B030D-6E8A-4147-A177-3AD203B41FA5}">
                      <a16:colId xmlns:a16="http://schemas.microsoft.com/office/drawing/2014/main" val="584885327"/>
                    </a:ext>
                  </a:extLst>
                </a:gridCol>
                <a:gridCol w="949156">
                  <a:extLst>
                    <a:ext uri="{9D8B030D-6E8A-4147-A177-3AD203B41FA5}">
                      <a16:colId xmlns:a16="http://schemas.microsoft.com/office/drawing/2014/main" val="3937073289"/>
                    </a:ext>
                  </a:extLst>
                </a:gridCol>
                <a:gridCol w="949156">
                  <a:extLst>
                    <a:ext uri="{9D8B030D-6E8A-4147-A177-3AD203B41FA5}">
                      <a16:colId xmlns:a16="http://schemas.microsoft.com/office/drawing/2014/main" val="976951397"/>
                    </a:ext>
                  </a:extLst>
                </a:gridCol>
                <a:gridCol w="949156">
                  <a:extLst>
                    <a:ext uri="{9D8B030D-6E8A-4147-A177-3AD203B41FA5}">
                      <a16:colId xmlns:a16="http://schemas.microsoft.com/office/drawing/2014/main" val="1434590265"/>
                    </a:ext>
                  </a:extLst>
                </a:gridCol>
                <a:gridCol w="949156">
                  <a:extLst>
                    <a:ext uri="{9D8B030D-6E8A-4147-A177-3AD203B41FA5}">
                      <a16:colId xmlns:a16="http://schemas.microsoft.com/office/drawing/2014/main" val="2904594987"/>
                    </a:ext>
                  </a:extLst>
                </a:gridCol>
              </a:tblGrid>
              <a:tr h="574297">
                <a:tc>
                  <a:txBody>
                    <a:bodyPr/>
                    <a:lstStyle/>
                    <a:p>
                      <a:r>
                        <a:rPr lang="en-GB" sz="1600" dirty="0"/>
                        <a:t>Infinitive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838422"/>
                  </a:ext>
                </a:extLst>
              </a:tr>
              <a:tr h="3593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446657"/>
                  </a:ext>
                </a:extLst>
              </a:tr>
              <a:tr h="3593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88045"/>
                  </a:ext>
                </a:extLst>
              </a:tr>
              <a:tr h="3593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782229"/>
                  </a:ext>
                </a:extLst>
              </a:tr>
              <a:tr h="35934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480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378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D9280-BC23-FEB2-4560-8F9FFE72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01E44E-442D-C32B-FF51-E4D0455C1596}"/>
              </a:ext>
            </a:extLst>
          </p:cNvPr>
          <p:cNvSpPr txBox="1"/>
          <p:nvPr/>
        </p:nvSpPr>
        <p:spPr>
          <a:xfrm>
            <a:off x="716859" y="139919"/>
            <a:ext cx="8606286" cy="74430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solidFill>
              <a:srgbClr val="FF0000"/>
            </a:solidFill>
          </a:ln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1218565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>
              <a:spcBef>
                <a:spcPts val="0"/>
              </a:spcBef>
            </a:pPr>
            <a:r>
              <a:rPr lang="en-US" b="1" dirty="0">
                <a:solidFill>
                  <a:schemeClr val="bg1"/>
                </a:solidFill>
                <a:ea typeface="+mn-ea"/>
              </a:rPr>
              <a:t>Devoirs; Revision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FAA887-B362-6B61-3ED6-B00576D45119}"/>
              </a:ext>
            </a:extLst>
          </p:cNvPr>
          <p:cNvSpPr txBox="1"/>
          <p:nvPr/>
        </p:nvSpPr>
        <p:spPr>
          <a:xfrm>
            <a:off x="720819" y="1077723"/>
            <a:ext cx="10997385" cy="501675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Revision guide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Vocab function online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Listening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Reading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Writing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Key verbs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Grammar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000" dirty="0">
                <a:ea typeface="Calibri" panose="020F0502020204030204"/>
                <a:cs typeface="Calibri" panose="020F0502020204030204"/>
              </a:rPr>
              <a:t>Little and often</a:t>
            </a:r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339241-E065-D3F1-BD7A-0E52569A6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246" y="64600"/>
            <a:ext cx="1012024" cy="9144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FF3E28-8A98-692E-1027-A04277C4F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5150" y="6059"/>
            <a:ext cx="1316850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472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23D6CD46-A54C-46E8-9BFE-A19730B91F08}">
  <ds:schemaRefs>
    <ds:schemaRef ds:uri="3c6552ff-e203-492b-9a4a-86c2b1ce869f"/>
    <ds:schemaRef ds:uri="67fdbd2b-1973-427c-bffa-6d718ee9b636"/>
    <ds:schemaRef ds:uri="82762546-134f-435b-a3d8-01776a5e047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60C4891-F593-4591-952E-C78C602B6C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0312AD-6893-473F-9037-1753AAE4BD60}">
  <ds:schemaRefs>
    <ds:schemaRef ds:uri="3c6552ff-e203-492b-9a4a-86c2b1ce869f"/>
    <ds:schemaRef ds:uri="82762546-134f-435b-a3d8-01776a5e047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64</Words>
  <Application>Microsoft Office PowerPoint</Application>
  <PresentationFormat>Widescreen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1_Office Theme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Vernon, Karen</dc:creator>
  <cp:lastModifiedBy>Salmon, Marianne</cp:lastModifiedBy>
  <cp:revision>82</cp:revision>
  <dcterms:created xsi:type="dcterms:W3CDTF">2020-11-02T17:52:40Z</dcterms:created>
  <dcterms:modified xsi:type="dcterms:W3CDTF">2025-10-23T09:14:28Z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  <property fmtid="{D5CDD505-2E9C-101B-9397-08002B2CF9AE}" pid="3" name="MediaServiceImageTags">
    <vt:lpwstr/>
  </property>
</Properties>
</file>